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4.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4"/>
    <p:sldMasterId id="2147483810" r:id="rId5"/>
  </p:sldMasterIdLst>
  <p:notesMasterIdLst>
    <p:notesMasterId r:id="rId57"/>
  </p:notesMasterIdLst>
  <p:handoutMasterIdLst>
    <p:handoutMasterId r:id="rId58"/>
  </p:handoutMasterIdLst>
  <p:sldIdLst>
    <p:sldId id="295" r:id="rId6"/>
    <p:sldId id="345" r:id="rId7"/>
    <p:sldId id="1937" r:id="rId8"/>
    <p:sldId id="1938" r:id="rId9"/>
    <p:sldId id="1939" r:id="rId10"/>
    <p:sldId id="1940" r:id="rId11"/>
    <p:sldId id="331" r:id="rId12"/>
    <p:sldId id="1904" r:id="rId13"/>
    <p:sldId id="290" r:id="rId14"/>
    <p:sldId id="1927" r:id="rId15"/>
    <p:sldId id="347" r:id="rId16"/>
    <p:sldId id="301" r:id="rId17"/>
    <p:sldId id="302" r:id="rId18"/>
    <p:sldId id="303" r:id="rId19"/>
    <p:sldId id="304" r:id="rId20"/>
    <p:sldId id="305" r:id="rId21"/>
    <p:sldId id="332" r:id="rId22"/>
    <p:sldId id="334" r:id="rId23"/>
    <p:sldId id="1935" r:id="rId24"/>
    <p:sldId id="1936" r:id="rId25"/>
    <p:sldId id="335" r:id="rId26"/>
    <p:sldId id="1907" r:id="rId27"/>
    <p:sldId id="326" r:id="rId28"/>
    <p:sldId id="333" r:id="rId29"/>
    <p:sldId id="327" r:id="rId30"/>
    <p:sldId id="328" r:id="rId31"/>
    <p:sldId id="330" r:id="rId32"/>
    <p:sldId id="329" r:id="rId33"/>
    <p:sldId id="337" r:id="rId34"/>
    <p:sldId id="336" r:id="rId35"/>
    <p:sldId id="1911" r:id="rId36"/>
    <p:sldId id="1913" r:id="rId37"/>
    <p:sldId id="1916" r:id="rId38"/>
    <p:sldId id="1917" r:id="rId39"/>
    <p:sldId id="1918" r:id="rId40"/>
    <p:sldId id="1922" r:id="rId41"/>
    <p:sldId id="1919" r:id="rId42"/>
    <p:sldId id="1920" r:id="rId43"/>
    <p:sldId id="1923" r:id="rId44"/>
    <p:sldId id="1924" r:id="rId45"/>
    <p:sldId id="1930" r:id="rId46"/>
    <p:sldId id="338" r:id="rId47"/>
    <p:sldId id="1925" r:id="rId48"/>
    <p:sldId id="298" r:id="rId49"/>
    <p:sldId id="1914" r:id="rId50"/>
    <p:sldId id="1928" r:id="rId51"/>
    <p:sldId id="1931" r:id="rId52"/>
    <p:sldId id="1905" r:id="rId53"/>
    <p:sldId id="1906" r:id="rId54"/>
    <p:sldId id="1934" r:id="rId55"/>
    <p:sldId id="1933" r:id="rId56"/>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ido Goukens" initials="GG" lastIdx="2" clrIdx="0">
    <p:extLst>
      <p:ext uri="{19B8F6BF-5375-455C-9EA6-DF929625EA0E}">
        <p15:presenceInfo xmlns:p15="http://schemas.microsoft.com/office/powerpoint/2012/main" userId="S::guido.goukens@katholiekonderwijs.vlaanderen::b233ee10-fd49-4e7e-bfd3-acbdbaad44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19A7"/>
    <a:srgbClr val="F95817"/>
    <a:srgbClr val="81C624"/>
    <a:srgbClr val="00FFFF"/>
    <a:srgbClr val="B59F1B"/>
    <a:srgbClr val="9BDD43"/>
    <a:srgbClr val="A5840B"/>
    <a:srgbClr val="21CD3E"/>
    <a:srgbClr val="5FBE30"/>
    <a:srgbClr val="8CFA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765590-8F96-48A6-8A03-06385054F977}" v="18" dt="2021-02-03T14:35:49.21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Stijl, gemiddeld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Stijl, gemiddeld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2C8C85-51F0-491E-9774-3900AFEF0FD7}" styleName="Stijl, licht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756" y="10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 Desutter" userId="6b6a8c24-e2d7-4c59-abf7-3f91513e54c8" providerId="ADAL" clId="{F2765590-8F96-48A6-8A03-06385054F977}"/>
    <pc:docChg chg="undo custSel addSld delSld modSld">
      <pc:chgData name="Jo Desutter" userId="6b6a8c24-e2d7-4c59-abf7-3f91513e54c8" providerId="ADAL" clId="{F2765590-8F96-48A6-8A03-06385054F977}" dt="2021-02-03T14:35:56.002" v="98" actId="47"/>
      <pc:docMkLst>
        <pc:docMk/>
      </pc:docMkLst>
      <pc:sldChg chg="del">
        <pc:chgData name="Jo Desutter" userId="6b6a8c24-e2d7-4c59-abf7-3f91513e54c8" providerId="ADAL" clId="{F2765590-8F96-48A6-8A03-06385054F977}" dt="2021-02-03T14:35:56.002" v="98" actId="47"/>
        <pc:sldMkLst>
          <pc:docMk/>
          <pc:sldMk cId="301994175" sldId="296"/>
        </pc:sldMkLst>
      </pc:sldChg>
      <pc:sldChg chg="del">
        <pc:chgData name="Jo Desutter" userId="6b6a8c24-e2d7-4c59-abf7-3f91513e54c8" providerId="ADAL" clId="{F2765590-8F96-48A6-8A03-06385054F977}" dt="2021-02-03T14:35:56.002" v="98" actId="47"/>
        <pc:sldMkLst>
          <pc:docMk/>
          <pc:sldMk cId="2605410934" sldId="324"/>
        </pc:sldMkLst>
      </pc:sldChg>
      <pc:sldChg chg="modSp mod">
        <pc:chgData name="Jo Desutter" userId="6b6a8c24-e2d7-4c59-abf7-3f91513e54c8" providerId="ADAL" clId="{F2765590-8F96-48A6-8A03-06385054F977}" dt="2021-02-03T07:37:11.770" v="5" actId="1037"/>
        <pc:sldMkLst>
          <pc:docMk/>
          <pc:sldMk cId="3779985150" sldId="328"/>
        </pc:sldMkLst>
        <pc:spChg chg="mod">
          <ac:chgData name="Jo Desutter" userId="6b6a8c24-e2d7-4c59-abf7-3f91513e54c8" providerId="ADAL" clId="{F2765590-8F96-48A6-8A03-06385054F977}" dt="2021-02-03T07:37:11.770" v="5" actId="1037"/>
          <ac:spMkLst>
            <pc:docMk/>
            <pc:sldMk cId="3779985150" sldId="328"/>
            <ac:spMk id="22" creationId="{CAF44320-EA25-4B83-A40C-A79372B21F8B}"/>
          </ac:spMkLst>
        </pc:spChg>
        <pc:spChg chg="mod">
          <ac:chgData name="Jo Desutter" userId="6b6a8c24-e2d7-4c59-abf7-3f91513e54c8" providerId="ADAL" clId="{F2765590-8F96-48A6-8A03-06385054F977}" dt="2021-02-03T07:37:03.218" v="1" actId="1037"/>
          <ac:spMkLst>
            <pc:docMk/>
            <pc:sldMk cId="3779985150" sldId="328"/>
            <ac:spMk id="26" creationId="{21EBBC9C-50B5-46C4-AF8B-10FADEBD045B}"/>
          </ac:spMkLst>
        </pc:spChg>
      </pc:sldChg>
      <pc:sldChg chg="addSp modSp mod">
        <pc:chgData name="Jo Desutter" userId="6b6a8c24-e2d7-4c59-abf7-3f91513e54c8" providerId="ADAL" clId="{F2765590-8F96-48A6-8A03-06385054F977}" dt="2021-02-03T08:17:15.323" v="96" actId="1076"/>
        <pc:sldMkLst>
          <pc:docMk/>
          <pc:sldMk cId="1360184409" sldId="335"/>
        </pc:sldMkLst>
        <pc:picChg chg="mod">
          <ac:chgData name="Jo Desutter" userId="6b6a8c24-e2d7-4c59-abf7-3f91513e54c8" providerId="ADAL" clId="{F2765590-8F96-48A6-8A03-06385054F977}" dt="2021-02-03T08:17:15.323" v="96" actId="1076"/>
          <ac:picMkLst>
            <pc:docMk/>
            <pc:sldMk cId="1360184409" sldId="335"/>
            <ac:picMk id="11" creationId="{28D425B2-1159-464D-A228-54A7ECEA6547}"/>
          </ac:picMkLst>
        </pc:picChg>
        <pc:picChg chg="add mod">
          <ac:chgData name="Jo Desutter" userId="6b6a8c24-e2d7-4c59-abf7-3f91513e54c8" providerId="ADAL" clId="{F2765590-8F96-48A6-8A03-06385054F977}" dt="2021-02-03T08:17:08.755" v="94" actId="1037"/>
          <ac:picMkLst>
            <pc:docMk/>
            <pc:sldMk cId="1360184409" sldId="335"/>
            <ac:picMk id="1030" creationId="{B407A484-2CAE-4CE4-8958-0D842A70BFE8}"/>
          </ac:picMkLst>
        </pc:picChg>
      </pc:sldChg>
      <pc:sldChg chg="addSp delSp modSp mod">
        <pc:chgData name="Jo Desutter" userId="6b6a8c24-e2d7-4c59-abf7-3f91513e54c8" providerId="ADAL" clId="{F2765590-8F96-48A6-8A03-06385054F977}" dt="2021-02-03T08:12:43.605" v="88" actId="1076"/>
        <pc:sldMkLst>
          <pc:docMk/>
          <pc:sldMk cId="1744955792" sldId="345"/>
        </pc:sldMkLst>
        <pc:spChg chg="add mod">
          <ac:chgData name="Jo Desutter" userId="6b6a8c24-e2d7-4c59-abf7-3f91513e54c8" providerId="ADAL" clId="{F2765590-8F96-48A6-8A03-06385054F977}" dt="2021-02-03T07:57:47.914" v="26" actId="1037"/>
          <ac:spMkLst>
            <pc:docMk/>
            <pc:sldMk cId="1744955792" sldId="345"/>
            <ac:spMk id="9" creationId="{645E6E04-F9A5-415D-9DA1-18B423F86A18}"/>
          </ac:spMkLst>
        </pc:spChg>
        <pc:spChg chg="add mod">
          <ac:chgData name="Jo Desutter" userId="6b6a8c24-e2d7-4c59-abf7-3f91513e54c8" providerId="ADAL" clId="{F2765590-8F96-48A6-8A03-06385054F977}" dt="2021-02-03T07:58:36.525" v="35" actId="14100"/>
          <ac:spMkLst>
            <pc:docMk/>
            <pc:sldMk cId="1744955792" sldId="345"/>
            <ac:spMk id="12" creationId="{904D98AD-C749-4FB6-9D05-1A781AE04D84}"/>
          </ac:spMkLst>
        </pc:spChg>
        <pc:spChg chg="add mod">
          <ac:chgData name="Jo Desutter" userId="6b6a8c24-e2d7-4c59-abf7-3f91513e54c8" providerId="ADAL" clId="{F2765590-8F96-48A6-8A03-06385054F977}" dt="2021-02-03T07:58:51.037" v="37" actId="1076"/>
          <ac:spMkLst>
            <pc:docMk/>
            <pc:sldMk cId="1744955792" sldId="345"/>
            <ac:spMk id="17" creationId="{CD160A46-860F-4AE4-9ADE-15B305CEF21E}"/>
          </ac:spMkLst>
        </pc:spChg>
        <pc:spChg chg="add mod">
          <ac:chgData name="Jo Desutter" userId="6b6a8c24-e2d7-4c59-abf7-3f91513e54c8" providerId="ADAL" clId="{F2765590-8F96-48A6-8A03-06385054F977}" dt="2021-02-03T07:59:05.640" v="42" actId="14100"/>
          <ac:spMkLst>
            <pc:docMk/>
            <pc:sldMk cId="1744955792" sldId="345"/>
            <ac:spMk id="19" creationId="{B4F5FD2F-ECC5-43C5-A8D9-6D6B07184BB8}"/>
          </ac:spMkLst>
        </pc:spChg>
        <pc:spChg chg="add mod">
          <ac:chgData name="Jo Desutter" userId="6b6a8c24-e2d7-4c59-abf7-3f91513e54c8" providerId="ADAL" clId="{F2765590-8F96-48A6-8A03-06385054F977}" dt="2021-02-03T08:09:21.940" v="57" actId="14100"/>
          <ac:spMkLst>
            <pc:docMk/>
            <pc:sldMk cId="1744955792" sldId="345"/>
            <ac:spMk id="23" creationId="{8868D10C-50BB-4848-8890-5A4C2DAE6A03}"/>
          </ac:spMkLst>
        </pc:spChg>
        <pc:spChg chg="add mod">
          <ac:chgData name="Jo Desutter" userId="6b6a8c24-e2d7-4c59-abf7-3f91513e54c8" providerId="ADAL" clId="{F2765590-8F96-48A6-8A03-06385054F977}" dt="2021-02-03T08:09:31.372" v="59" actId="1076"/>
          <ac:spMkLst>
            <pc:docMk/>
            <pc:sldMk cId="1744955792" sldId="345"/>
            <ac:spMk id="29" creationId="{F2BF4754-1AA2-4873-AC90-D081198826A9}"/>
          </ac:spMkLst>
        </pc:spChg>
        <pc:spChg chg="add mod">
          <ac:chgData name="Jo Desutter" userId="6b6a8c24-e2d7-4c59-abf7-3f91513e54c8" providerId="ADAL" clId="{F2765590-8F96-48A6-8A03-06385054F977}" dt="2021-02-03T08:09:37.370" v="61" actId="1076"/>
          <ac:spMkLst>
            <pc:docMk/>
            <pc:sldMk cId="1744955792" sldId="345"/>
            <ac:spMk id="31" creationId="{3A681AB7-F7A0-4072-859B-F1674B0A73B2}"/>
          </ac:spMkLst>
        </pc:spChg>
        <pc:spChg chg="add del mod">
          <ac:chgData name="Jo Desutter" userId="6b6a8c24-e2d7-4c59-abf7-3f91513e54c8" providerId="ADAL" clId="{F2765590-8F96-48A6-8A03-06385054F977}" dt="2021-02-03T08:10:26.119" v="66"/>
          <ac:spMkLst>
            <pc:docMk/>
            <pc:sldMk cId="1744955792" sldId="345"/>
            <ac:spMk id="35" creationId="{59D3F579-222C-4A42-8271-1600459D53FE}"/>
          </ac:spMkLst>
        </pc:spChg>
        <pc:spChg chg="add mod">
          <ac:chgData name="Jo Desutter" userId="6b6a8c24-e2d7-4c59-abf7-3f91513e54c8" providerId="ADAL" clId="{F2765590-8F96-48A6-8A03-06385054F977}" dt="2021-02-03T08:12:37.513" v="86" actId="1076"/>
          <ac:spMkLst>
            <pc:docMk/>
            <pc:sldMk cId="1744955792" sldId="345"/>
            <ac:spMk id="47" creationId="{859AB412-2093-48DC-A1BF-AD29558AC266}"/>
          </ac:spMkLst>
        </pc:spChg>
        <pc:spChg chg="add mod">
          <ac:chgData name="Jo Desutter" userId="6b6a8c24-e2d7-4c59-abf7-3f91513e54c8" providerId="ADAL" clId="{F2765590-8F96-48A6-8A03-06385054F977}" dt="2021-02-03T08:12:43.605" v="88" actId="1076"/>
          <ac:spMkLst>
            <pc:docMk/>
            <pc:sldMk cId="1744955792" sldId="345"/>
            <ac:spMk id="48" creationId="{F2EF474B-9B2E-4A88-97DF-EAE520BFD0CA}"/>
          </ac:spMkLst>
        </pc:spChg>
        <pc:picChg chg="add mod">
          <ac:chgData name="Jo Desutter" userId="6b6a8c24-e2d7-4c59-abf7-3f91513e54c8" providerId="ADAL" clId="{F2765590-8F96-48A6-8A03-06385054F977}" dt="2021-02-03T07:56:57.429" v="11" actId="1076"/>
          <ac:picMkLst>
            <pc:docMk/>
            <pc:sldMk cId="1744955792" sldId="345"/>
            <ac:picMk id="6" creationId="{2FE2DB0A-F8E3-4CF9-AEF7-40066409972A}"/>
          </ac:picMkLst>
        </pc:picChg>
        <pc:picChg chg="add mod">
          <ac:chgData name="Jo Desutter" userId="6b6a8c24-e2d7-4c59-abf7-3f91513e54c8" providerId="ADAL" clId="{F2765590-8F96-48A6-8A03-06385054F977}" dt="2021-02-03T07:58:59.945" v="40" actId="1076"/>
          <ac:picMkLst>
            <pc:docMk/>
            <pc:sldMk cId="1744955792" sldId="345"/>
            <ac:picMk id="8" creationId="{242D48F1-07B7-45D1-BCB4-6CE9DE6A58AC}"/>
          </ac:picMkLst>
        </pc:picChg>
        <pc:picChg chg="add mod modCrop">
          <ac:chgData name="Jo Desutter" userId="6b6a8c24-e2d7-4c59-abf7-3f91513e54c8" providerId="ADAL" clId="{F2765590-8F96-48A6-8A03-06385054F977}" dt="2021-02-03T08:08:41.867" v="50" actId="1076"/>
          <ac:picMkLst>
            <pc:docMk/>
            <pc:sldMk cId="1744955792" sldId="345"/>
            <ac:picMk id="22" creationId="{D8FA4B1C-F306-4B50-8476-FA45839B1282}"/>
          </ac:picMkLst>
        </pc:picChg>
        <pc:picChg chg="add mod">
          <ac:chgData name="Jo Desutter" userId="6b6a8c24-e2d7-4c59-abf7-3f91513e54c8" providerId="ADAL" clId="{F2765590-8F96-48A6-8A03-06385054F977}" dt="2021-02-03T08:12:33.841" v="85" actId="1076"/>
          <ac:picMkLst>
            <pc:docMk/>
            <pc:sldMk cId="1744955792" sldId="345"/>
            <ac:picMk id="46" creationId="{074BD745-070B-4455-B61D-BE4ECF82A60B}"/>
          </ac:picMkLst>
        </pc:picChg>
        <pc:cxnChg chg="add mod">
          <ac:chgData name="Jo Desutter" userId="6b6a8c24-e2d7-4c59-abf7-3f91513e54c8" providerId="ADAL" clId="{F2765590-8F96-48A6-8A03-06385054F977}" dt="2021-02-03T07:58:12.984" v="29" actId="208"/>
          <ac:cxnSpMkLst>
            <pc:docMk/>
            <pc:sldMk cId="1744955792" sldId="345"/>
            <ac:cxnSpMk id="11" creationId="{5F439AAD-36EE-48C8-BDE9-956BF8602402}"/>
          </ac:cxnSpMkLst>
        </pc:cxnChg>
        <pc:cxnChg chg="add mod">
          <ac:chgData name="Jo Desutter" userId="6b6a8c24-e2d7-4c59-abf7-3f91513e54c8" providerId="ADAL" clId="{F2765590-8F96-48A6-8A03-06385054F977}" dt="2021-02-03T07:58:33.423" v="34" actId="14100"/>
          <ac:cxnSpMkLst>
            <pc:docMk/>
            <pc:sldMk cId="1744955792" sldId="345"/>
            <ac:cxnSpMk id="13" creationId="{570D32CA-4035-4B34-B28A-DF007F0EA6EA}"/>
          </ac:cxnSpMkLst>
        </pc:cxnChg>
        <pc:cxnChg chg="add mod">
          <ac:chgData name="Jo Desutter" userId="6b6a8c24-e2d7-4c59-abf7-3f91513e54c8" providerId="ADAL" clId="{F2765590-8F96-48A6-8A03-06385054F977}" dt="2021-02-03T07:58:51.037" v="37" actId="1076"/>
          <ac:cxnSpMkLst>
            <pc:docMk/>
            <pc:sldMk cId="1744955792" sldId="345"/>
            <ac:cxnSpMk id="18" creationId="{5BD90C13-CB40-4F1A-B6B7-61C24CD94446}"/>
          </ac:cxnSpMkLst>
        </pc:cxnChg>
        <pc:cxnChg chg="add mod">
          <ac:chgData name="Jo Desutter" userId="6b6a8c24-e2d7-4c59-abf7-3f91513e54c8" providerId="ADAL" clId="{F2765590-8F96-48A6-8A03-06385054F977}" dt="2021-02-03T07:59:09.296" v="43" actId="1076"/>
          <ac:cxnSpMkLst>
            <pc:docMk/>
            <pc:sldMk cId="1744955792" sldId="345"/>
            <ac:cxnSpMk id="20" creationId="{84C4DF2A-30FC-4CD0-A54B-BF68901CE8CA}"/>
          </ac:cxnSpMkLst>
        </pc:cxnChg>
        <pc:cxnChg chg="add mod">
          <ac:chgData name="Jo Desutter" userId="6b6a8c24-e2d7-4c59-abf7-3f91513e54c8" providerId="ADAL" clId="{F2765590-8F96-48A6-8A03-06385054F977}" dt="2021-02-03T08:09:21.940" v="57" actId="14100"/>
          <ac:cxnSpMkLst>
            <pc:docMk/>
            <pc:sldMk cId="1744955792" sldId="345"/>
            <ac:cxnSpMk id="24" creationId="{1108BBCA-818B-4710-8FA6-CAB6A0D33D1F}"/>
          </ac:cxnSpMkLst>
        </pc:cxnChg>
        <pc:cxnChg chg="add mod">
          <ac:chgData name="Jo Desutter" userId="6b6a8c24-e2d7-4c59-abf7-3f91513e54c8" providerId="ADAL" clId="{F2765590-8F96-48A6-8A03-06385054F977}" dt="2021-02-03T08:09:31.372" v="59" actId="1076"/>
          <ac:cxnSpMkLst>
            <pc:docMk/>
            <pc:sldMk cId="1744955792" sldId="345"/>
            <ac:cxnSpMk id="30" creationId="{BFED482D-C887-4495-98F7-AC69A4BF2D67}"/>
          </ac:cxnSpMkLst>
        </pc:cxnChg>
        <pc:cxnChg chg="add mod">
          <ac:chgData name="Jo Desutter" userId="6b6a8c24-e2d7-4c59-abf7-3f91513e54c8" providerId="ADAL" clId="{F2765590-8F96-48A6-8A03-06385054F977}" dt="2021-02-03T08:09:37.370" v="61" actId="1076"/>
          <ac:cxnSpMkLst>
            <pc:docMk/>
            <pc:sldMk cId="1744955792" sldId="345"/>
            <ac:cxnSpMk id="32" creationId="{13CAA6E4-F127-424A-A4B4-EADB71970CC3}"/>
          </ac:cxnSpMkLst>
        </pc:cxnChg>
        <pc:cxnChg chg="add mod">
          <ac:chgData name="Jo Desutter" userId="6b6a8c24-e2d7-4c59-abf7-3f91513e54c8" providerId="ADAL" clId="{F2765590-8F96-48A6-8A03-06385054F977}" dt="2021-02-03T08:10:53.938" v="77" actId="1036"/>
          <ac:cxnSpMkLst>
            <pc:docMk/>
            <pc:sldMk cId="1744955792" sldId="345"/>
            <ac:cxnSpMk id="34" creationId="{0E74BE7F-09CB-4A9D-B830-5C4ACFCF00BB}"/>
          </ac:cxnSpMkLst>
        </pc:cxnChg>
        <pc:cxnChg chg="add del mod">
          <ac:chgData name="Jo Desutter" userId="6b6a8c24-e2d7-4c59-abf7-3f91513e54c8" providerId="ADAL" clId="{F2765590-8F96-48A6-8A03-06385054F977}" dt="2021-02-03T08:10:26.119" v="66"/>
          <ac:cxnSpMkLst>
            <pc:docMk/>
            <pc:sldMk cId="1744955792" sldId="345"/>
            <ac:cxnSpMk id="36" creationId="{06CDD14D-91A0-476E-8FFE-AF31FD701737}"/>
          </ac:cxnSpMkLst>
        </pc:cxnChg>
        <pc:cxnChg chg="add mod">
          <ac:chgData name="Jo Desutter" userId="6b6a8c24-e2d7-4c59-abf7-3f91513e54c8" providerId="ADAL" clId="{F2765590-8F96-48A6-8A03-06385054F977}" dt="2021-02-03T08:10:43.745" v="74" actId="14100"/>
          <ac:cxnSpMkLst>
            <pc:docMk/>
            <pc:sldMk cId="1744955792" sldId="345"/>
            <ac:cxnSpMk id="37" creationId="{461B7CE1-95C4-46A9-909B-7BCDCDFC758C}"/>
          </ac:cxnSpMkLst>
        </pc:cxnChg>
      </pc:sldChg>
      <pc:sldChg chg="del">
        <pc:chgData name="Jo Desutter" userId="6b6a8c24-e2d7-4c59-abf7-3f91513e54c8" providerId="ADAL" clId="{F2765590-8F96-48A6-8A03-06385054F977}" dt="2021-02-03T14:35:56.002" v="98" actId="47"/>
        <pc:sldMkLst>
          <pc:docMk/>
          <pc:sldMk cId="2538922201" sldId="1921"/>
        </pc:sldMkLst>
      </pc:sldChg>
      <pc:sldChg chg="del">
        <pc:chgData name="Jo Desutter" userId="6b6a8c24-e2d7-4c59-abf7-3f91513e54c8" providerId="ADAL" clId="{F2765590-8F96-48A6-8A03-06385054F977}" dt="2021-02-03T14:35:56.002" v="98" actId="47"/>
        <pc:sldMkLst>
          <pc:docMk/>
          <pc:sldMk cId="278958970" sldId="1932"/>
        </pc:sldMkLst>
      </pc:sldChg>
      <pc:sldChg chg="add">
        <pc:chgData name="Jo Desutter" userId="6b6a8c24-e2d7-4c59-abf7-3f91513e54c8" providerId="ADAL" clId="{F2765590-8F96-48A6-8A03-06385054F977}" dt="2021-02-03T14:35:49.211" v="97"/>
        <pc:sldMkLst>
          <pc:docMk/>
          <pc:sldMk cId="3637483435" sldId="1937"/>
        </pc:sldMkLst>
      </pc:sldChg>
      <pc:sldChg chg="add">
        <pc:chgData name="Jo Desutter" userId="6b6a8c24-e2d7-4c59-abf7-3f91513e54c8" providerId="ADAL" clId="{F2765590-8F96-48A6-8A03-06385054F977}" dt="2021-02-03T14:35:49.211" v="97"/>
        <pc:sldMkLst>
          <pc:docMk/>
          <pc:sldMk cId="3634731054" sldId="1938"/>
        </pc:sldMkLst>
      </pc:sldChg>
      <pc:sldChg chg="add">
        <pc:chgData name="Jo Desutter" userId="6b6a8c24-e2d7-4c59-abf7-3f91513e54c8" providerId="ADAL" clId="{F2765590-8F96-48A6-8A03-06385054F977}" dt="2021-02-03T14:35:49.211" v="97"/>
        <pc:sldMkLst>
          <pc:docMk/>
          <pc:sldMk cId="591762787" sldId="1939"/>
        </pc:sldMkLst>
      </pc:sldChg>
      <pc:sldChg chg="add">
        <pc:chgData name="Jo Desutter" userId="6b6a8c24-e2d7-4c59-abf7-3f91513e54c8" providerId="ADAL" clId="{F2765590-8F96-48A6-8A03-06385054F977}" dt="2021-02-03T14:35:49.211" v="97"/>
        <pc:sldMkLst>
          <pc:docMk/>
          <pc:sldMk cId="2276224065" sldId="194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2B28B8-0725-4B3D-B58B-0ACE841212AE}" type="datetimeFigureOut">
              <a:rPr lang="nl-BE" smtClean="0"/>
              <a:t>2/02/2021</a:t>
            </a:fld>
            <a:endParaRPr lang="nl-BE"/>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C3B113-9BAD-4F30-B83C-ABEDEA3B687A}" type="slidenum">
              <a:rPr lang="nl-BE" smtClean="0"/>
              <a:t>‹nr.›</a:t>
            </a:fld>
            <a:endParaRPr lang="nl-BE"/>
          </a:p>
        </p:txBody>
      </p:sp>
    </p:spTree>
    <p:extLst>
      <p:ext uri="{BB962C8B-B14F-4D97-AF65-F5344CB8AC3E}">
        <p14:creationId xmlns:p14="http://schemas.microsoft.com/office/powerpoint/2010/main" val="271898569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18T19:49:10.40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8 56 39 0 0,'0'-11'760'0'0,"-4"-4"384"0"0,2 11-992 0 0,1-5 1143 0 0,23 7-918 0 0,43-5 123 0 0,-29 1-417 0 0,-24 5 49 0 0,0 1 0 0 0,-1 1 1 0 0,1 0-1 0 0,-1 0 0 0 0,16 5 0 0 0,11 0 184 0 0,-19-2-160 0 0,-2-1-86 0 0,29-4 174 0 0,-21 0-37 0 0,24-3 147 0 0,11 0-267 0 0,-40 4-44 0 0,30-5 0 0 0,15-1 119 0 0,-61 5-117 0 0,19 1-4 0 0,-19 0-32 0 0,-2 0-5 0 0,-1 0-1 0 0,1 0 1 0 0,0 0 0 0 0,-1 0 0 0 0,1 0-1 0 0,-1 0 1 0 0,1 1 0 0 0,0-1 0 0 0,-1 0-1 0 0,1 1 1 0 0,2 1 0 0 0,31 10 77 0 0,-25-9-38 0 0,0 1 0 0 0,0-1 0 0 0,14 2 0 0 0,-16-4 10 0 0,4 1 29 0 0,6-2 31 0 0,35 1 40 0 0,-23-2-19 0 0,43 7 0 0 0,-61-5-134 0 0,0 2 0 0 0,27 2 24 0 0,-7-2 6 0 0,-2 1 22 0 0,-1 0 70 0 0,0-1-1 0 0,0-2 1 0 0,31-2-1 0 0,-18-6-121 0 0,-21 2 0 0 0,-8 1 20 0 0,-8 3-12 0 0,-1-1-1 0 0,1 1 0 0 0,0 0 1 0 0,-1 0-1 0 0,9 0 0 0 0,0-1-7 0 0,-6 1 0 0 0,0 0 0 0 0,0 1 0 0 0,0 0 0 0 0,0 0 0 0 0,12 2 0 0 0,6 2 0 0 0,16 7 0 0 0,-1-3 0 0 0,-39-7 0 0 0,1-1 0 0 0,0 1 0 0 0,-1-1 0 0 0,1 0 0 0 0,0 1 0 0 0,-1-1 0 0 0,1 0 0 0 0,0 0 0 0 0,0 0 0 0 0,0 0 0 0 0,-1 0 0 0 0,4-1 0 0 0,18-3 0 0 0,-9 4 0 0 0,36-3 0 0 0,-41 1 0 0 0,-6 1 0 0 0,0 0 0 0 0,0 1 0 0 0,0-1 0 0 0,1 1 0 0 0,-1-1 0 0 0,0 1 0 0 0,5 1 0 0 0,79-8 36 0 0,2 1 0 0 0,-53 3-36 0 0,40-6 202 0 0,-48 8-276 0 0,-4 1 74 0 0,-20-1 0 0 0,31 2 0 0 0,-8 0 0 0 0,-16-1 0 0 0,28 2 0 0 0,-14 3 0 0 0,2-1 0 0 0,11 3 0 0 0,-26-4 0 0 0,0 0 0 0 0,0-1 0 0 0,-1-2 0 0 0,0 0 0 0 0,5 2 0 0 0,-15-1 0 0 0,40 0 0 0 0,-28-1 0 0 0,-1 0 0 0 0,0 0 0 0 0,0-1 0 0 0,-1 2 0 0 0,0-2 0 0 0,0 1 0 0 0,0 1 0 0 0,-1-1 0 0 0,26 1 0 0 0,-25-1 0 0 0,1-1 0 0 0,0 0 0 0 0,0-1 0 0 0,0 2 0 0 0,-1-1 0 0 0,-2-1 12 0 0,-7 2 47 0 0,0 0-20 0 0,3 0 406 0 0,8 1-2218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18T19:49:21.38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13 1 143 0 0,'-13'8'4726'0'0,"23"-7"-4117"0"0,13 1-608 0 0,-1 5 245 0 0,8 3-28 0 0,-28-10-144 0 0,9 6 68 0 0,9 3 76 0 0,12 0-37 0 0,-30-7-168 0 0,24 2 55 0 0,7 2 63 0 0,-13-4 35 0 0,-6 1-39 0 0,1 3 45 0 0,17 7 130 0 0,-28-11-266 0 0,-2-1 37 0 0,10 7 172 0 0,-6-8-177 0 0,-4 3-71 0 0,20 3 220 0 0,-19-4-210 0 0,23 1 178 0 0,-16-2-163 0 0,-2 1 39 0 0,17-1 2 0 0,-10-1-63 0 0,-1 1 0 0 0,1-1 0 0 0,44-1 64 0 0,-21-1 11 0 0,-25 4-47 0 0,-4 0-10 0 0,24-1-11 0 0,-20-1-7 0 0,-2 0 0 0 0,-2 0 11 0 0,-3 1 42 0 0,-3 1-56 0 0,24-1 70 0 0,-23 0-45 0 0,21-2 20 0 0,-14 0-42 0 0,0 1 0 0 0,-2-2 0 0 0,3 0 0 0 0,-10 2 0 0 0,24 4 0 0 0,-23-3 0 0 0,22-2 0 0 0,-15 0 0 0 0,43-7 0 0 0,-42 7 0 0 0,1 0 0 0 0,0 0 0 0 0,0-1 0 0 0,0 1 0 0 0,1-1 0 0 0,1 0 0 0 0,-1 0 0 0 0,58-7 0 0 0,-57 7 0 0 0,1 1 0 0 0,6-1 0 0 0,-16 2 0 0 0,27 2 0 0 0,-2-2 0 0 0,-4 0 0 0 0,13-5 0 0 0,-3 1 0 0 0,9-1-53 0 0,60-7 42 0 0,-86 7 11 0 0,13-6 0 0 0,-22 9 0 0 0,0 2 0 0 0,-1 0 0 0 0,2-1 0 0 0,-1-1 0 0 0,1 0 0 0 0,2 0 0 0 0,-1-1 0 0 0,0 0 0 0 0,27-1-4608 0 0,-29 5 3602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18T19:49:23.80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0 116 599 0 0,'0'0'707'0'0,"2"-2"-503"0"0,32-23-229 0 0,-25 18 55 0 0,-1 0 1 0 0,13-15 0 0 0,-15 15 138 0 0,0 1 0 0 0,0 0 0 0 0,1 0 0 0 0,9-6 0 0 0,-15 11-72 0 0,1 0 1 0 0,11-2 26 0 0,1-1 1 0 0,0 2-1 0 0,0 0 1 0 0,16-1-1 0 0,52 15 1152 0 0,-60-8-944 0 0,56 8 294 0 0,-38-5-319 0 0,40 5 294 0 0,12-10-143 0 0,-52-2-204 0 0,14-1 28 0 0,-43 3-254 0 0,19 0 32 0 0,-25-3-59 0 0,18 1 72 0 0,0 1-69 0 0,-2 0 122 0 0,1 1 0 0 0,-1 0 0 0 0,23 7 0 0 0,-1 3 28 0 0,100 26 344 0 0,-104-28-352 0 0,-9-2-80 0 0,-10-4-41 0 0,-8-2-27 0 0,17 0 317 0 0,1-1-243 0 0,-15-2-72 0 0,-1 0 0 0 0,-1 1 0 0 0,1-1 0 0 0,-1-1 0 0 0,9 1 0 0 0,0 0 0 0 0,20-3 0 0 0,-16 4 0 0 0,22 2 54 0 0,-27-1-44 0 0,-14 0 22 0 0,-1 0 30 0 0,23-6-28 0 0,1 1-34 0 0,0 1 0 0 0,-18 3 0 0 0,0 0 0 0 0,0 0 0 0 0,0 0 0 0 0,-1 2 0 0 0,-1 0 0 0 0,2 1 0 0 0,0-1 0 0 0,29 6 11 0 0,0-2 42 0 0,-26-3-53 0 0,0 0 0 0 0,-1 1 0 0 0,1-2 0 0 0,-2-1-34 0 0,-10-1-118 0 0,0 0 1 0 0,0 0 0 0 0,0-1 0 0 0,0 1 0 0 0,0-1-1 0 0,0 1 1 0 0,0-1 0 0 0,-1 0 0 0 0,1 0-1 0 0,0 0 1 0 0,0-1 0 0 0,-1 1 0 0 0,1 0 0 0 0,-1-1-1 0 0,1 0 1 0 0,-1 0 0 0 0,0 0 0 0 0,4-3-1 0 0,5-7-988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28T19:50:40.70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63 32 559 0 0,'-10'5'11'0'0,"3"-2"14"0"0,-5 1 6 0 0,10-2-22 0 0,0-1 207 0 0,-1 1 156 0 0,-1 0-1 0 0,0 0 0 0 0,0-1 1 0 0,0 0-1 0 0,-7 2 0 0 0,12-5-331 0 0,2 0-39 0 0,15-1 361 0 0,-4 1-319 0 0,0-1-22 0 0,0 1 22 0 0,17-3 30 0 0,-26 4-52 0 0,0 0 0 0 0,1 1 1 0 0,-1-1-1 0 0,0 1 0 0 0,0 0 0 0 0,6 2 0 0 0,19-2 85 0 0,3 3-7 0 0,2-2-73 0 0,51-3-1 0 0,-15-1 16 0 0,180-3 299 0 0,-211 4-250 0 0,50-9-1 0 0,-2 0 12 0 0,-61 9-81 0 0,89-3 188 0 0,-56 7-80 0 0,-18-1 12 0 0,64 8-1 0 0,43 6-86 0 0,-142-15-53 0 0,9 0 0 0 0,29-3 0 0 0,3 0 0 0 0,-21 3 0 0 0,12 2 100 0 0,-21 1-82 0 0,3-3 22 0 0,3 5-6 0 0,-13-2-34 0 0,18 4 12 0 0,0-2 48 0 0,0 2-60 0 0,2 1 0 0 0,-8-3 0 0 0,-2-1 0 0 0,-5-2 0 0 0,-1 1 0 0 0,41 6 0 0 0,-31-1 0 0 0,-23-8 0 0 0,16 4 0 0 0,1-3 0 0 0,-12 0 0 0 0,16 0 0 0 0,1-3 0 0 0,-9 1 7 0 0,-8 0 29 0 0,11-7-7 0 0,-5 3-17 0 0,0 2 36 0 0,-1 1-36 0 0,0 2 0 0 0,1 0 36 0 0,-1-2-21 0 0,-2 1 45 0 0,-8 1 7 0 0,22 0 115 0 0,-22 0-354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C90771-AD47-4557-9E63-4F12DAD49521}" type="datetimeFigureOut">
              <a:rPr lang="nl-BE" smtClean="0"/>
              <a:t>2/02/2021</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72BC55-FD00-4953-BF16-15991B6C2CB2}" type="slidenum">
              <a:rPr lang="nl-BE" smtClean="0"/>
              <a:t>‹nr.›</a:t>
            </a:fld>
            <a:endParaRPr lang="nl-BE"/>
          </a:p>
        </p:txBody>
      </p:sp>
    </p:spTree>
    <p:extLst>
      <p:ext uri="{BB962C8B-B14F-4D97-AF65-F5344CB8AC3E}">
        <p14:creationId xmlns:p14="http://schemas.microsoft.com/office/powerpoint/2010/main" val="3758314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Op basis van 17u/schooljaar in 32u week.  Houdt geen rekening met extra complementair uur of &gt;32u week.</a:t>
            </a:r>
          </a:p>
          <a:p>
            <a:r>
              <a:rPr lang="nl-BE"/>
              <a:t>Eigen klemtoon= schoolkeuze</a:t>
            </a:r>
          </a:p>
          <a:p>
            <a:r>
              <a:rPr lang="nl-BE"/>
              <a:t>	</a:t>
            </a:r>
            <a:r>
              <a:rPr lang="nl-BE" err="1"/>
              <a:t>ifv</a:t>
            </a:r>
            <a:r>
              <a:rPr lang="nl-BE"/>
              <a:t> bovenbouw, </a:t>
            </a:r>
            <a:r>
              <a:rPr lang="nl-BE" err="1"/>
              <a:t>lln</a:t>
            </a:r>
            <a:r>
              <a:rPr lang="nl-BE"/>
              <a:t> keuzevaardig maken, …</a:t>
            </a:r>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7</a:t>
            </a:fld>
            <a:endParaRPr lang="nl-BE"/>
          </a:p>
        </p:txBody>
      </p:sp>
    </p:spTree>
    <p:extLst>
      <p:ext uri="{BB962C8B-B14F-4D97-AF65-F5344CB8AC3E}">
        <p14:creationId xmlns:p14="http://schemas.microsoft.com/office/powerpoint/2010/main" val="3423065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33</a:t>
            </a:fld>
            <a:endParaRPr lang="nl-BE"/>
          </a:p>
        </p:txBody>
      </p:sp>
    </p:spTree>
    <p:extLst>
      <p:ext uri="{BB962C8B-B14F-4D97-AF65-F5344CB8AC3E}">
        <p14:creationId xmlns:p14="http://schemas.microsoft.com/office/powerpoint/2010/main" val="475348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34</a:t>
            </a:fld>
            <a:endParaRPr lang="nl-BE"/>
          </a:p>
        </p:txBody>
      </p:sp>
    </p:spTree>
    <p:extLst>
      <p:ext uri="{BB962C8B-B14F-4D97-AF65-F5344CB8AC3E}">
        <p14:creationId xmlns:p14="http://schemas.microsoft.com/office/powerpoint/2010/main" val="1815167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35</a:t>
            </a:fld>
            <a:endParaRPr lang="nl-BE"/>
          </a:p>
        </p:txBody>
      </p:sp>
    </p:spTree>
    <p:extLst>
      <p:ext uri="{BB962C8B-B14F-4D97-AF65-F5344CB8AC3E}">
        <p14:creationId xmlns:p14="http://schemas.microsoft.com/office/powerpoint/2010/main" val="476859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36</a:t>
            </a:fld>
            <a:endParaRPr lang="nl-BE"/>
          </a:p>
        </p:txBody>
      </p:sp>
    </p:spTree>
    <p:extLst>
      <p:ext uri="{BB962C8B-B14F-4D97-AF65-F5344CB8AC3E}">
        <p14:creationId xmlns:p14="http://schemas.microsoft.com/office/powerpoint/2010/main" val="3206483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37</a:t>
            </a:fld>
            <a:endParaRPr lang="nl-BE"/>
          </a:p>
        </p:txBody>
      </p:sp>
    </p:spTree>
    <p:extLst>
      <p:ext uri="{BB962C8B-B14F-4D97-AF65-F5344CB8AC3E}">
        <p14:creationId xmlns:p14="http://schemas.microsoft.com/office/powerpoint/2010/main" val="2760639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38</a:t>
            </a:fld>
            <a:endParaRPr lang="nl-BE"/>
          </a:p>
        </p:txBody>
      </p:sp>
    </p:spTree>
    <p:extLst>
      <p:ext uri="{BB962C8B-B14F-4D97-AF65-F5344CB8AC3E}">
        <p14:creationId xmlns:p14="http://schemas.microsoft.com/office/powerpoint/2010/main" val="3080203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39</a:t>
            </a:fld>
            <a:endParaRPr lang="nl-BE"/>
          </a:p>
        </p:txBody>
      </p:sp>
    </p:spTree>
    <p:extLst>
      <p:ext uri="{BB962C8B-B14F-4D97-AF65-F5344CB8AC3E}">
        <p14:creationId xmlns:p14="http://schemas.microsoft.com/office/powerpoint/2010/main" val="1949957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40</a:t>
            </a:fld>
            <a:endParaRPr lang="nl-BE"/>
          </a:p>
        </p:txBody>
      </p:sp>
    </p:spTree>
    <p:extLst>
      <p:ext uri="{BB962C8B-B14F-4D97-AF65-F5344CB8AC3E}">
        <p14:creationId xmlns:p14="http://schemas.microsoft.com/office/powerpoint/2010/main" val="287018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cs typeface="Calibri"/>
            </a:endParaRPr>
          </a:p>
          <a:p>
            <a:endParaRPr lang="en-US">
              <a:cs typeface="Calibri"/>
            </a:endParaRPr>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41</a:t>
            </a:fld>
            <a:endParaRPr lang="nl-BE"/>
          </a:p>
        </p:txBody>
      </p:sp>
    </p:spTree>
    <p:extLst>
      <p:ext uri="{BB962C8B-B14F-4D97-AF65-F5344CB8AC3E}">
        <p14:creationId xmlns:p14="http://schemas.microsoft.com/office/powerpoint/2010/main" val="46297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€ 250,-</a:t>
            </a:r>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47</a:t>
            </a:fld>
            <a:endParaRPr lang="nl-BE"/>
          </a:p>
        </p:txBody>
      </p:sp>
    </p:spTree>
    <p:extLst>
      <p:ext uri="{BB962C8B-B14F-4D97-AF65-F5344CB8AC3E}">
        <p14:creationId xmlns:p14="http://schemas.microsoft.com/office/powerpoint/2010/main" val="3996867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notities 1">
            <a:extLst>
              <a:ext uri="{FF2B5EF4-FFF2-40B4-BE49-F238E27FC236}">
                <a16:creationId xmlns:a16="http://schemas.microsoft.com/office/drawing/2014/main" id="{5E0710BE-90E2-41FC-BCB0-616590F25F85}"/>
              </a:ext>
            </a:extLst>
          </p:cNvPr>
          <p:cNvSpPr>
            <a:spLocks noGrp="1"/>
          </p:cNvSpPr>
          <p:nvPr>
            <p:ph type="body" idx="1"/>
          </p:nvPr>
        </p:nvSpPr>
        <p:spPr/>
        <p:txBody>
          <a:bodyPr/>
          <a:lstStyle/>
          <a:p>
            <a:r>
              <a:rPr lang="nl-BE"/>
              <a:t>Met driehoeken die samen “diamanten” vormen worden verschillende fasen in een proces aangegeven.</a:t>
            </a:r>
          </a:p>
          <a:p>
            <a:pPr marL="171450" indent="-171450">
              <a:buFont typeface="Arial" panose="020B0604020202020204" pitchFamily="34" charset="0"/>
              <a:buChar char="•"/>
            </a:pPr>
            <a:r>
              <a:rPr lang="nl-BE"/>
              <a:t>Een driehoek die start in een punt en verbreedt (divergeert) = vertrekken van een (enkelvoudig) probleem waarop meerdere mogelijke oplossings- strategieën worden op toegepast</a:t>
            </a:r>
          </a:p>
          <a:p>
            <a:pPr marL="171450" indent="-171450">
              <a:buFont typeface="Arial" panose="020B0604020202020204" pitchFamily="34" charset="0"/>
              <a:buChar char="•"/>
            </a:pPr>
            <a:r>
              <a:rPr lang="nl-BE"/>
              <a:t>Een driehoek  die breed start en eindigt in een punt (convergeert) = uit de veelheid aan verkende mogelijkheden een oplossing selecteren en verder uitwerken</a:t>
            </a:r>
          </a:p>
          <a:p>
            <a:pPr marL="171450" indent="-171450">
              <a:buFont typeface="Arial" panose="020B0604020202020204" pitchFamily="34" charset="0"/>
              <a:buChar char="•"/>
            </a:pPr>
            <a:endParaRPr lang="nl-BE"/>
          </a:p>
          <a:p>
            <a:r>
              <a:rPr lang="nl-BE"/>
              <a:t>De grootte van de diamanten duiden aan waar het accent ligt.</a:t>
            </a:r>
          </a:p>
          <a:p>
            <a:endParaRPr lang="nl-BE"/>
          </a:p>
          <a:p>
            <a:r>
              <a:rPr lang="nl-BE"/>
              <a:t>Voor de A- finaliteit:</a:t>
            </a:r>
          </a:p>
          <a:p>
            <a:pPr marL="171450" indent="-171450">
              <a:buFont typeface="Arial" panose="020B0604020202020204" pitchFamily="34" charset="0"/>
              <a:buChar char="•"/>
            </a:pPr>
            <a:r>
              <a:rPr lang="nl-BE"/>
              <a:t>Accent ligt op het analyseren van de opdracht/probleem/behoefte om te komen tot een product/realisatie. </a:t>
            </a:r>
          </a:p>
          <a:p>
            <a:pPr marL="628650" lvl="1" indent="-171450">
              <a:buFont typeface="Arial" panose="020B0604020202020204" pitchFamily="34" charset="0"/>
              <a:buChar char="•"/>
            </a:pPr>
            <a:r>
              <a:rPr lang="nl-BE"/>
              <a:t>De analyse gebeurt bij voorkeur TAAKGERICHT volgens de vermelde technieken en methoden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a:t>Bij het trainen van vaardigheden/werkwijzen gebruiken leerlingen technische processen en systemen aansluitend bij de </a:t>
            </a:r>
            <a:r>
              <a:rPr lang="nl-BE" u="sng"/>
              <a:t>context</a:t>
            </a:r>
            <a:r>
              <a:rPr lang="nl-BE"/>
              <a:t> van de richting.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a:t>Ze lossen problemen op in/met techniek</a:t>
            </a:r>
          </a:p>
          <a:p>
            <a:pPr marL="171450" indent="-171450">
              <a:buFont typeface="Arial" panose="020B0604020202020204" pitchFamily="34" charset="0"/>
              <a:buChar char="•"/>
            </a:pPr>
            <a:r>
              <a:rPr lang="nl-BE"/>
              <a:t>Het verwerven van de nodige kennis gebeurt best op een onderzoekende manier (=KWALITATIEF) in de fase van het analyseren van de opdracht.  TV geïntegreerd in een project, contextrijk projectmatig. Kennis is ondersteunend en in functie van het ontwerpen voor technische problemen.</a:t>
            </a:r>
          </a:p>
          <a:p>
            <a:pPr marL="171450" indent="-171450">
              <a:buFont typeface="Arial" panose="020B0604020202020204" pitchFamily="34" charset="0"/>
              <a:buChar char="•"/>
            </a:pPr>
            <a:endParaRPr lang="nl-BE"/>
          </a:p>
          <a:p>
            <a:pPr marL="171450" indent="-171450">
              <a:buFont typeface="Arial" panose="020B0604020202020204" pitchFamily="34" charset="0"/>
              <a:buChar char="•"/>
            </a:pPr>
            <a:endParaRPr lang="nl-BE"/>
          </a:p>
          <a:p>
            <a:endParaRPr lang="nl-BE"/>
          </a:p>
        </p:txBody>
      </p:sp>
    </p:spTree>
    <p:extLst>
      <p:ext uri="{BB962C8B-B14F-4D97-AF65-F5344CB8AC3E}">
        <p14:creationId xmlns:p14="http://schemas.microsoft.com/office/powerpoint/2010/main" val="4036010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Op basis van 17u/schooljaar in 32u week.  Houdt geen rekening met extra complementair uur of &gt;32u week.</a:t>
            </a:r>
          </a:p>
          <a:p>
            <a:r>
              <a:rPr lang="nl-BE"/>
              <a:t>Eigen klemtoon= schoolkeuze</a:t>
            </a:r>
          </a:p>
          <a:p>
            <a:r>
              <a:rPr lang="nl-BE"/>
              <a:t>	</a:t>
            </a:r>
            <a:r>
              <a:rPr lang="nl-BE" err="1"/>
              <a:t>ifv</a:t>
            </a:r>
            <a:r>
              <a:rPr lang="nl-BE"/>
              <a:t> bovenbouw, </a:t>
            </a:r>
            <a:r>
              <a:rPr lang="nl-BE" err="1"/>
              <a:t>lln</a:t>
            </a:r>
            <a:r>
              <a:rPr lang="nl-BE"/>
              <a:t> keuzevaardig maken, …</a:t>
            </a:r>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9</a:t>
            </a:fld>
            <a:endParaRPr lang="nl-BE"/>
          </a:p>
        </p:txBody>
      </p:sp>
    </p:spTree>
    <p:extLst>
      <p:ext uri="{BB962C8B-B14F-4D97-AF65-F5344CB8AC3E}">
        <p14:creationId xmlns:p14="http://schemas.microsoft.com/office/powerpoint/2010/main" val="3501121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Dit overzicht geeft de leerplanonderdelen weer als bouwstenen voor geïntegreerde projecten.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t>Eender welke bouwsteen kan met eender welke andere bouwsteen in combinatie gebracht worden in een elektrische realisatie.</a:t>
            </a:r>
          </a:p>
          <a:p>
            <a:r>
              <a:rPr lang="nl-BE"/>
              <a:t>Een leerkracht werkt een project uit binnen een bepaalde context en combineert daarvoor een aantal bouwstenen: huishoudelijke en niet-huishoudelijke installaties, sanitaire installaties, elektro-pneumatica, montage en demontage, voertuigtechnieken… Hij gebruikt daarvoor ondersteunende technieken en thema’s.</a:t>
            </a:r>
          </a:p>
          <a:p>
            <a:r>
              <a:rPr lang="nl-BE"/>
              <a:t>Bouwstenen in meerdere contexten gebruiken, betekent een verrijking voor de leerling omdat deze kennis, inzichten, technieken, vaardigheden in een breder geheel kan begrijpen en toepassen.</a:t>
            </a:r>
          </a:p>
          <a:p>
            <a:r>
              <a:rPr lang="nl-BE"/>
              <a:t>De leerling kan vertrekken vanuit een schema om met de nodige technieken tot een realisatie te komen of kan vanuit een realisatie vertrekken en de samenhang binnen de juiste context ontrafelen via technieken tot een schema.</a:t>
            </a:r>
          </a:p>
          <a:p>
            <a:r>
              <a:rPr lang="nl-BE"/>
              <a:t>Het aantal bouwstenen dat in een project gebruikt wordt, hangt af van wat de leerkracht allemaal in het project wil behandelen. Het taartdiagramma geeft èèn indicatie hoeveel de verschillende bouwstenen voorkomen over de hele graad heen.</a:t>
            </a:r>
          </a:p>
          <a:p>
            <a:endParaRPr lang="nl-BE"/>
          </a:p>
        </p:txBody>
      </p:sp>
      <p:sp>
        <p:nvSpPr>
          <p:cNvPr id="4" name="Tijdelijke aanduiding voor dianummer 3"/>
          <p:cNvSpPr>
            <a:spLocks noGrp="1"/>
          </p:cNvSpPr>
          <p:nvPr>
            <p:ph type="sldNum" sz="quarter" idx="10"/>
          </p:nvPr>
        </p:nvSpPr>
        <p:spPr/>
        <p:txBody>
          <a:bodyPr/>
          <a:lstStyle/>
          <a:p>
            <a:fld id="{3072BC55-FD00-4953-BF16-15991B6C2CB2}" type="slidenum">
              <a:rPr lang="nl-BE" smtClean="0"/>
              <a:t>10</a:t>
            </a:fld>
            <a:endParaRPr lang="nl-BE"/>
          </a:p>
        </p:txBody>
      </p:sp>
    </p:spTree>
    <p:extLst>
      <p:ext uri="{BB962C8B-B14F-4D97-AF65-F5344CB8AC3E}">
        <p14:creationId xmlns:p14="http://schemas.microsoft.com/office/powerpoint/2010/main" val="3687575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endParaRPr lang="nl-BE" u="sng">
              <a:cs typeface="Calibri"/>
            </a:endParaRPr>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12</a:t>
            </a:fld>
            <a:endParaRPr lang="nl-BE"/>
          </a:p>
        </p:txBody>
      </p:sp>
    </p:spTree>
    <p:extLst>
      <p:ext uri="{BB962C8B-B14F-4D97-AF65-F5344CB8AC3E}">
        <p14:creationId xmlns:p14="http://schemas.microsoft.com/office/powerpoint/2010/main" val="1314762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u="sng"/>
              <a:t>Leerdoelen Elektriciteit</a:t>
            </a:r>
            <a:endParaRPr lang="nl-BE"/>
          </a:p>
          <a:p>
            <a:pPr marL="342900" indent="-342900">
              <a:lnSpc>
                <a:spcPct val="107000"/>
              </a:lnSpc>
              <a:buFont typeface="Symbol,Sans-Serif"/>
              <a:buChar char=""/>
            </a:pPr>
            <a:r>
              <a:rPr lang="nl-BE"/>
              <a:t>Ondersteunende technieken</a:t>
            </a:r>
            <a:endParaRPr lang="en-US"/>
          </a:p>
          <a:p>
            <a:pPr marL="342900" indent="-342900">
              <a:lnSpc>
                <a:spcPct val="107000"/>
              </a:lnSpc>
              <a:buFont typeface="Symbol,Sans-Serif"/>
              <a:buChar char=""/>
            </a:pPr>
            <a:r>
              <a:rPr lang="nl-BE"/>
              <a:t>Elektriciteit – mechanica</a:t>
            </a:r>
            <a:endParaRPr lang="en-US"/>
          </a:p>
          <a:p>
            <a:pPr marL="342900" indent="-342900">
              <a:lnSpc>
                <a:spcPct val="107000"/>
              </a:lnSpc>
              <a:buFont typeface="Symbol,Sans-Serif"/>
              <a:buChar char=""/>
            </a:pPr>
            <a:r>
              <a:rPr lang="nl-BE"/>
              <a:t>Elektrotechnische realisaties</a:t>
            </a:r>
            <a:endParaRPr lang="en-US"/>
          </a:p>
          <a:p>
            <a:pPr marL="342900" indent="-342900">
              <a:lnSpc>
                <a:spcPct val="107000"/>
              </a:lnSpc>
              <a:buFont typeface="Symbol,Sans-Serif"/>
              <a:buChar char=""/>
            </a:pPr>
            <a:r>
              <a:rPr lang="nl-BE"/>
              <a:t>Montage – demontage</a:t>
            </a:r>
            <a:endParaRPr lang="en-US"/>
          </a:p>
          <a:p>
            <a:pPr marL="342900" indent="-342900">
              <a:lnSpc>
                <a:spcPct val="107000"/>
              </a:lnSpc>
              <a:buFont typeface="Symbol,Sans-Serif"/>
              <a:buChar char=""/>
            </a:pPr>
            <a:r>
              <a:rPr lang="nl-BE" err="1"/>
              <a:t>Elektropneumatica</a:t>
            </a:r>
            <a:endParaRPr lang="en-US" err="1"/>
          </a:p>
          <a:p>
            <a:pPr marL="342900" indent="-342900">
              <a:lnSpc>
                <a:spcPct val="107000"/>
              </a:lnSpc>
              <a:buFont typeface="Symbol,Sans-Serif"/>
              <a:buChar char=""/>
            </a:pPr>
            <a:r>
              <a:rPr lang="nl-BE"/>
              <a:t>Sanitaire installaties</a:t>
            </a:r>
            <a:endParaRPr lang="en-US"/>
          </a:p>
          <a:p>
            <a:pPr marL="342900" indent="-342900">
              <a:lnSpc>
                <a:spcPct val="107000"/>
              </a:lnSpc>
              <a:spcAft>
                <a:spcPts val="800"/>
              </a:spcAft>
              <a:buFont typeface="Symbol,Sans-Serif"/>
              <a:buChar char=""/>
            </a:pPr>
            <a:r>
              <a:rPr lang="nl-BE"/>
              <a:t>Voertuigtechnieken</a:t>
            </a:r>
            <a:endParaRPr lang="en-US"/>
          </a:p>
          <a:p>
            <a:endParaRPr lang="en-US"/>
          </a:p>
          <a:p>
            <a:endParaRPr lang="en-US">
              <a:cs typeface="Calibri"/>
            </a:endParaRPr>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13</a:t>
            </a:fld>
            <a:endParaRPr lang="nl-BE"/>
          </a:p>
        </p:txBody>
      </p:sp>
    </p:spTree>
    <p:extLst>
      <p:ext uri="{BB962C8B-B14F-4D97-AF65-F5344CB8AC3E}">
        <p14:creationId xmlns:p14="http://schemas.microsoft.com/office/powerpoint/2010/main" val="1671924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cs typeface="Calibri"/>
              </a:rPr>
              <a:t>De </a:t>
            </a:r>
            <a:r>
              <a:rPr lang="en-US" err="1">
                <a:cs typeface="Calibri"/>
              </a:rPr>
              <a:t>inhoudelijke</a:t>
            </a:r>
            <a:r>
              <a:rPr lang="en-US">
                <a:cs typeface="Calibri"/>
              </a:rPr>
              <a:t> </a:t>
            </a:r>
            <a:r>
              <a:rPr lang="en-US" err="1">
                <a:cs typeface="Calibri"/>
              </a:rPr>
              <a:t>benadering</a:t>
            </a:r>
            <a:r>
              <a:rPr lang="en-US">
                <a:cs typeface="Calibri"/>
              </a:rPr>
              <a:t>  in de </a:t>
            </a:r>
            <a:r>
              <a:rPr lang="en-US" err="1">
                <a:cs typeface="Calibri"/>
              </a:rPr>
              <a:t>verschillende</a:t>
            </a:r>
            <a:r>
              <a:rPr lang="en-US">
                <a:cs typeface="Calibri"/>
              </a:rPr>
              <a:t> </a:t>
            </a:r>
            <a:r>
              <a:rPr lang="en-US" err="1">
                <a:cs typeface="Calibri"/>
              </a:rPr>
              <a:t>finaliteiten</a:t>
            </a:r>
            <a:r>
              <a:rPr lang="en-US">
                <a:cs typeface="Calibri"/>
              </a:rPr>
              <a:t> D/A en A </a:t>
            </a:r>
            <a:r>
              <a:rPr lang="en-US" err="1">
                <a:cs typeface="Calibri"/>
              </a:rPr>
              <a:t>finaliteit</a:t>
            </a:r>
            <a:r>
              <a:rPr lang="en-US">
                <a:cs typeface="Calibri"/>
              </a:rPr>
              <a:t> duiden.</a:t>
            </a:r>
          </a:p>
          <a:p>
            <a:r>
              <a:rPr lang="en-US">
                <a:cs typeface="Calibri"/>
              </a:rPr>
              <a:t>* In de A-</a:t>
            </a:r>
            <a:r>
              <a:rPr lang="en-US" err="1">
                <a:cs typeface="Calibri"/>
              </a:rPr>
              <a:t>finaliteit</a:t>
            </a:r>
            <a:r>
              <a:rPr lang="en-US">
                <a:cs typeface="Calibri"/>
              </a:rPr>
              <a:t>: Lezen</a:t>
            </a:r>
          </a:p>
          <a:p>
            <a:r>
              <a:rPr lang="en-US">
                <a:cs typeface="Calibri"/>
              </a:rPr>
              <a:t>* In de D/A </a:t>
            </a:r>
            <a:r>
              <a:rPr lang="en-US" err="1">
                <a:cs typeface="Calibri"/>
              </a:rPr>
              <a:t>finaliteit</a:t>
            </a:r>
            <a:r>
              <a:rPr lang="en-US">
                <a:cs typeface="Calibri"/>
              </a:rPr>
              <a:t>: Lezen en tekenen</a:t>
            </a:r>
          </a:p>
          <a:p>
            <a:r>
              <a:rPr lang="en-US">
                <a:cs typeface="Calibri"/>
              </a:rPr>
              <a:t>Maw de </a:t>
            </a:r>
            <a:r>
              <a:rPr lang="en-US" err="1">
                <a:cs typeface="Calibri"/>
              </a:rPr>
              <a:t>tijdsbesteding</a:t>
            </a:r>
            <a:r>
              <a:rPr lang="en-US">
                <a:cs typeface="Calibri"/>
              </a:rPr>
              <a:t> ifv een CAD programma is anders te benaderen ( In A als hulpmiddel – niet het CAD programma aanleren op zich! ) </a:t>
            </a:r>
          </a:p>
          <a:p>
            <a:endParaRPr lang="en-US">
              <a:cs typeface="Calibri"/>
            </a:endParaRPr>
          </a:p>
          <a:p>
            <a:endParaRPr lang="en-US">
              <a:cs typeface="Calibri"/>
            </a:endParaRPr>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16</a:t>
            </a:fld>
            <a:endParaRPr lang="nl-BE"/>
          </a:p>
        </p:txBody>
      </p:sp>
    </p:spTree>
    <p:extLst>
      <p:ext uri="{BB962C8B-B14F-4D97-AF65-F5344CB8AC3E}">
        <p14:creationId xmlns:p14="http://schemas.microsoft.com/office/powerpoint/2010/main" val="1784885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31</a:t>
            </a:fld>
            <a:endParaRPr lang="nl-BE"/>
          </a:p>
        </p:txBody>
      </p:sp>
    </p:spTree>
    <p:extLst>
      <p:ext uri="{BB962C8B-B14F-4D97-AF65-F5344CB8AC3E}">
        <p14:creationId xmlns:p14="http://schemas.microsoft.com/office/powerpoint/2010/main" val="3551978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32</a:t>
            </a:fld>
            <a:endParaRPr lang="nl-BE"/>
          </a:p>
        </p:txBody>
      </p:sp>
    </p:spTree>
    <p:extLst>
      <p:ext uri="{BB962C8B-B14F-4D97-AF65-F5344CB8AC3E}">
        <p14:creationId xmlns:p14="http://schemas.microsoft.com/office/powerpoint/2010/main" val="25497333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hyperlink" Target="https://www.instagram.com/kathondvla" TargetMode="External"/><Relationship Id="rId3" Type="http://schemas.openxmlformats.org/officeDocument/2006/relationships/image" Target="../media/image21.png"/><Relationship Id="rId7" Type="http://schemas.openxmlformats.org/officeDocument/2006/relationships/image" Target="../media/image23.jpe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hyperlink" Target="http://www.linkedin.com/company/katholiekonderwijsvlaanderen" TargetMode="External"/><Relationship Id="rId11" Type="http://schemas.openxmlformats.org/officeDocument/2006/relationships/image" Target="../media/image24.png"/><Relationship Id="rId5" Type="http://schemas.openxmlformats.org/officeDocument/2006/relationships/hyperlink" Target="fb.com/KatholiekOnderwijsVlaanderen" TargetMode="External"/><Relationship Id="rId10" Type="http://schemas.openxmlformats.org/officeDocument/2006/relationships/hyperlink" Target="twitter.com/BoeveLieven" TargetMode="External"/><Relationship Id="rId4" Type="http://schemas.openxmlformats.org/officeDocument/2006/relationships/image" Target="../media/image22.png"/><Relationship Id="rId9" Type="http://schemas.openxmlformats.org/officeDocument/2006/relationships/hyperlink" Target="twitter.com/KathOndVla" TargetMode="Externa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_Titeldia">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E52CCC5-31E2-404F-A3E8-E66766696B11}"/>
              </a:ext>
            </a:extLst>
          </p:cNvPr>
          <p:cNvPicPr>
            <a:picLocks noChangeAspect="1"/>
          </p:cNvPicPr>
          <p:nvPr userDrawn="1"/>
        </p:nvPicPr>
        <p:blipFill>
          <a:blip r:embed="rId2" cstate="print">
            <a:extLst>
              <a:ext uri="{28A0092B-C50C-407E-A947-70E740481C1C}">
                <a14:useLocalDpi xmlns:a14="http://schemas.microsoft.com/office/drawing/2010/main"/>
              </a:ext>
            </a:extLst>
          </a:blip>
          <a:stretch/>
        </p:blipFill>
        <p:spPr>
          <a:xfrm>
            <a:off x="-66442" y="163398"/>
            <a:ext cx="3662496" cy="1461049"/>
          </a:xfrm>
          <a:prstGeom prst="rect">
            <a:avLst/>
          </a:prstGeom>
        </p:spPr>
      </p:pic>
      <p:grpSp>
        <p:nvGrpSpPr>
          <p:cNvPr id="14" name="Groep 13">
            <a:extLst>
              <a:ext uri="{FF2B5EF4-FFF2-40B4-BE49-F238E27FC236}">
                <a16:creationId xmlns:a16="http://schemas.microsoft.com/office/drawing/2014/main" id="{1B6405EA-4ADB-4167-9F69-0F2E29C4513B}"/>
              </a:ext>
            </a:extLst>
          </p:cNvPr>
          <p:cNvGrpSpPr/>
          <p:nvPr userDrawn="1"/>
        </p:nvGrpSpPr>
        <p:grpSpPr>
          <a:xfrm>
            <a:off x="-66442" y="0"/>
            <a:ext cx="12283519" cy="6973558"/>
            <a:chOff x="-66442" y="0"/>
            <a:chExt cx="12283519" cy="6973558"/>
          </a:xfrm>
        </p:grpSpPr>
        <p:pic>
          <p:nvPicPr>
            <p:cNvPr id="12" name="Afbeelding 11">
              <a:extLst>
                <a:ext uri="{FF2B5EF4-FFF2-40B4-BE49-F238E27FC236}">
                  <a16:creationId xmlns:a16="http://schemas.microsoft.com/office/drawing/2014/main" id="{EBDCA452-584D-4FDA-A77C-552084EBC7E7}"/>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8347" t="-1454" r="31423" b="52838"/>
            <a:stretch/>
          </p:blipFill>
          <p:spPr>
            <a:xfrm>
              <a:off x="5039111" y="2294022"/>
              <a:ext cx="7177966" cy="4679536"/>
            </a:xfrm>
            <a:prstGeom prst="rect">
              <a:avLst/>
            </a:prstGeom>
          </p:spPr>
        </p:pic>
        <p:pic>
          <p:nvPicPr>
            <p:cNvPr id="10" name="Afbeelding 9" descr="Afbeelding met computer&#10;&#10;Automatisch gegenereerde beschrijving">
              <a:extLst>
                <a:ext uri="{FF2B5EF4-FFF2-40B4-BE49-F238E27FC236}">
                  <a16:creationId xmlns:a16="http://schemas.microsoft.com/office/drawing/2014/main" id="{E36E00FC-8C92-4461-BFC2-5E99807485BC}"/>
                </a:ext>
              </a:extLst>
            </p:cNvPr>
            <p:cNvPicPr>
              <a:picLocks noChangeAspect="1"/>
            </p:cNvPicPr>
            <p:nvPr userDrawn="1"/>
          </p:nvPicPr>
          <p:blipFill rotWithShape="1">
            <a:blip r:embed="rId4">
              <a:extLst>
                <a:ext uri="{28A0092B-C50C-407E-A947-70E740481C1C}">
                  <a14:useLocalDpi xmlns:a14="http://schemas.microsoft.com/office/drawing/2010/main"/>
                </a:ext>
              </a:extLst>
            </a:blip>
            <a:srcRect t="29758" r="59720"/>
            <a:stretch/>
          </p:blipFill>
          <p:spPr>
            <a:xfrm>
              <a:off x="8595948" y="0"/>
              <a:ext cx="3621129" cy="5637014"/>
            </a:xfrm>
            <a:prstGeom prst="rect">
              <a:avLst/>
            </a:prstGeom>
          </p:spPr>
        </p:pic>
        <p:pic>
          <p:nvPicPr>
            <p:cNvPr id="8" name="Afbeelding 7" descr="Afbeelding met tekening&#10;&#10;Automatisch gegenereerde beschrijving">
              <a:extLst>
                <a:ext uri="{FF2B5EF4-FFF2-40B4-BE49-F238E27FC236}">
                  <a16:creationId xmlns:a16="http://schemas.microsoft.com/office/drawing/2014/main" id="{5977FBF6-2392-409E-97B6-3BA441270BF9}"/>
                </a:ext>
              </a:extLst>
            </p:cNvPr>
            <p:cNvPicPr>
              <a:picLocks noChangeAspect="1"/>
            </p:cNvPicPr>
            <p:nvPr userDrawn="1"/>
          </p:nvPicPr>
          <p:blipFill rotWithShape="1">
            <a:blip r:embed="rId5">
              <a:extLst>
                <a:ext uri="{28A0092B-C50C-407E-A947-70E740481C1C}">
                  <a14:useLocalDpi xmlns:a14="http://schemas.microsoft.com/office/drawing/2010/main"/>
                </a:ext>
              </a:extLst>
            </a:blip>
            <a:srcRect t="45544" r="18920"/>
            <a:stretch/>
          </p:blipFill>
          <p:spPr>
            <a:xfrm>
              <a:off x="3227085" y="0"/>
              <a:ext cx="8989992" cy="4876800"/>
            </a:xfrm>
            <a:prstGeom prst="rect">
              <a:avLst/>
            </a:prstGeom>
          </p:spPr>
        </p:pic>
        <p:pic>
          <p:nvPicPr>
            <p:cNvPr id="3" name="Afbeelding 2" descr="Afbeelding met tekening, paraplu&#10;&#10;Automatisch gegenereerde beschrijving">
              <a:extLst>
                <a:ext uri="{FF2B5EF4-FFF2-40B4-BE49-F238E27FC236}">
                  <a16:creationId xmlns:a16="http://schemas.microsoft.com/office/drawing/2014/main" id="{13FC876D-5B8F-41C3-8F16-E16B6FD530F6}"/>
                </a:ext>
              </a:extLst>
            </p:cNvPr>
            <p:cNvPicPr>
              <a:picLocks noChangeAspect="1"/>
            </p:cNvPicPr>
            <p:nvPr userDrawn="1"/>
          </p:nvPicPr>
          <p:blipFill rotWithShape="1">
            <a:blip r:embed="rId6">
              <a:extLst>
                <a:ext uri="{28A0092B-C50C-407E-A947-70E740481C1C}">
                  <a14:useLocalDpi xmlns:a14="http://schemas.microsoft.com/office/drawing/2010/main"/>
                </a:ext>
              </a:extLst>
            </a:blip>
            <a:srcRect l="21459" b="51171"/>
            <a:stretch/>
          </p:blipFill>
          <p:spPr>
            <a:xfrm>
              <a:off x="-66442" y="675868"/>
              <a:ext cx="10211106" cy="6297689"/>
            </a:xfrm>
            <a:prstGeom prst="rect">
              <a:avLst/>
            </a:prstGeom>
          </p:spPr>
        </p:pic>
      </p:grpSp>
      <p:sp>
        <p:nvSpPr>
          <p:cNvPr id="7" name="Ondertitel 2">
            <a:extLst>
              <a:ext uri="{FF2B5EF4-FFF2-40B4-BE49-F238E27FC236}">
                <a16:creationId xmlns:a16="http://schemas.microsoft.com/office/drawing/2014/main" id="{65550227-3B69-4ED6-B2B7-782A18AF07E0}"/>
              </a:ext>
            </a:extLst>
          </p:cNvPr>
          <p:cNvSpPr>
            <a:spLocks noGrp="1"/>
          </p:cNvSpPr>
          <p:nvPr userDrawn="1">
            <p:ph type="subTitle" idx="1"/>
          </p:nvPr>
        </p:nvSpPr>
        <p:spPr>
          <a:xfrm>
            <a:off x="2382965" y="3393996"/>
            <a:ext cx="7476225" cy="1206630"/>
          </a:xfrm>
          <a:noFill/>
        </p:spPr>
        <p:txBody>
          <a:bodyPr>
            <a:normAutofit/>
          </a:bodyPr>
          <a:lstStyle>
            <a:lvl1pPr marL="0" indent="0" algn="ctr">
              <a:buNone/>
              <a:defRPr sz="2100">
                <a:solidFill>
                  <a:schemeClr val="bg1"/>
                </a:solidFill>
                <a:latin typeface="+mn-lt"/>
                <a:cs typeface="Arial" pitchFamily="34"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nl-NL"/>
              <a:t>Klikken om de ondertitelstijl van het model te bewerken</a:t>
            </a:r>
            <a:endParaRPr lang="nl-BE"/>
          </a:p>
        </p:txBody>
      </p:sp>
      <p:sp>
        <p:nvSpPr>
          <p:cNvPr id="4" name="Titel 3">
            <a:extLst>
              <a:ext uri="{FF2B5EF4-FFF2-40B4-BE49-F238E27FC236}">
                <a16:creationId xmlns:a16="http://schemas.microsoft.com/office/drawing/2014/main" id="{0A40482B-BC27-4DC4-A82C-081E98EE5167}"/>
              </a:ext>
            </a:extLst>
          </p:cNvPr>
          <p:cNvSpPr>
            <a:spLocks noGrp="1"/>
          </p:cNvSpPr>
          <p:nvPr userDrawn="1">
            <p:ph type="title"/>
          </p:nvPr>
        </p:nvSpPr>
        <p:spPr>
          <a:xfrm>
            <a:off x="2382965" y="1961933"/>
            <a:ext cx="7476225" cy="1143000"/>
          </a:xfrm>
        </p:spPr>
        <p:txBody>
          <a:bodyPr/>
          <a:lstStyle>
            <a:lvl1pPr algn="ctr">
              <a:defRPr>
                <a:solidFill>
                  <a:schemeClr val="bg1"/>
                </a:solidFill>
              </a:defRPr>
            </a:lvl1pPr>
          </a:lstStyle>
          <a:p>
            <a:r>
              <a:rPr lang="nl-NL"/>
              <a:t>Klik om stijl te bewerken</a:t>
            </a:r>
            <a:endParaRPr lang="nl-BE"/>
          </a:p>
        </p:txBody>
      </p:sp>
    </p:spTree>
    <p:extLst>
      <p:ext uri="{BB962C8B-B14F-4D97-AF65-F5344CB8AC3E}">
        <p14:creationId xmlns:p14="http://schemas.microsoft.com/office/powerpoint/2010/main" val="902381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70B81D0C-180F-4D0E-B7A6-107FAE204224}"/>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43ED0EB3-33B5-44CD-9D77-AFB3D0A30C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395975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13" name="Rechthoek 12"/>
          <p:cNvSpPr/>
          <p:nvPr userDrawn="1"/>
        </p:nvSpPr>
        <p:spPr>
          <a:xfrm>
            <a:off x="0" y="6498024"/>
            <a:ext cx="12192000"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4" name="Rechthoek 13"/>
          <p:cNvSpPr/>
          <p:nvPr userDrawn="1"/>
        </p:nvSpPr>
        <p:spPr>
          <a:xfrm>
            <a:off x="11712000" y="3260834"/>
            <a:ext cx="480000" cy="3240000"/>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Tijdelijke aanduiding voor dianummer 7"/>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0"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11"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a:extLst>
              <a:ext uri="{FF2B5EF4-FFF2-40B4-BE49-F238E27FC236}">
                <a16:creationId xmlns:a16="http://schemas.microsoft.com/office/drawing/2014/main" id="{5FB1B23C-DF09-4171-A20A-D34D43A2C5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394891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sp>
        <p:nvSpPr>
          <p:cNvPr id="13" name="Rechthoek 12"/>
          <p:cNvSpPr/>
          <p:nvPr userDrawn="1"/>
        </p:nvSpPr>
        <p:spPr>
          <a:xfrm>
            <a:off x="8962493" y="6503401"/>
            <a:ext cx="2749507"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4" name="Rechthoek 13"/>
          <p:cNvSpPr/>
          <p:nvPr userDrawn="1"/>
        </p:nvSpPr>
        <p:spPr>
          <a:xfrm>
            <a:off x="11712000" y="-27383"/>
            <a:ext cx="480000" cy="6885383"/>
          </a:xfrm>
          <a:prstGeom prst="rect">
            <a:avLst/>
          </a:prstGeom>
          <a:solidFill>
            <a:srgbClr val="FF7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Tijdelijke aanduiding voor dianummer 7"/>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0"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11"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a:extLst>
              <a:ext uri="{FF2B5EF4-FFF2-40B4-BE49-F238E27FC236}">
                <a16:creationId xmlns:a16="http://schemas.microsoft.com/office/drawing/2014/main" id="{34AD66A7-B9D0-4B85-B6F9-696D26C108E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699334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sp>
        <p:nvSpPr>
          <p:cNvPr id="13" name="Rechthoek 12"/>
          <p:cNvSpPr/>
          <p:nvPr userDrawn="1"/>
        </p:nvSpPr>
        <p:spPr>
          <a:xfrm>
            <a:off x="8962493" y="6503401"/>
            <a:ext cx="2749507"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4" name="Rechthoek 13"/>
          <p:cNvSpPr/>
          <p:nvPr userDrawn="1"/>
        </p:nvSpPr>
        <p:spPr>
          <a:xfrm>
            <a:off x="11712000" y="-27383"/>
            <a:ext cx="480000" cy="6885383"/>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Tijdelijke aanduiding voor dianummer 7"/>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0"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11"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a:extLst>
              <a:ext uri="{FF2B5EF4-FFF2-40B4-BE49-F238E27FC236}">
                <a16:creationId xmlns:a16="http://schemas.microsoft.com/office/drawing/2014/main" id="{13A75639-DFB5-46D1-911F-28D6336A70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2695389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el en object">
    <p:spTree>
      <p:nvGrpSpPr>
        <p:cNvPr id="1" name=""/>
        <p:cNvGrpSpPr/>
        <p:nvPr/>
      </p:nvGrpSpPr>
      <p:grpSpPr>
        <a:xfrm>
          <a:off x="0" y="0"/>
          <a:ext cx="0" cy="0"/>
          <a:chOff x="0" y="0"/>
          <a:chExt cx="0" cy="0"/>
        </a:xfrm>
      </p:grpSpPr>
      <p:sp>
        <p:nvSpPr>
          <p:cNvPr id="13" name="Rechthoek 12"/>
          <p:cNvSpPr/>
          <p:nvPr userDrawn="1"/>
        </p:nvSpPr>
        <p:spPr>
          <a:xfrm>
            <a:off x="8962493" y="6503401"/>
            <a:ext cx="2749507"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4" name="Rechthoek 13"/>
          <p:cNvSpPr/>
          <p:nvPr userDrawn="1"/>
        </p:nvSpPr>
        <p:spPr>
          <a:xfrm>
            <a:off x="11712000" y="-27383"/>
            <a:ext cx="480000" cy="6885383"/>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Tijdelijke aanduiding voor dianummer 7"/>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0"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11"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a:extLst>
              <a:ext uri="{FF2B5EF4-FFF2-40B4-BE49-F238E27FC236}">
                <a16:creationId xmlns:a16="http://schemas.microsoft.com/office/drawing/2014/main" id="{C3C811FA-C6DE-4403-9EF4-1188EB518A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1111505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el en object">
    <p:spTree>
      <p:nvGrpSpPr>
        <p:cNvPr id="1" name=""/>
        <p:cNvGrpSpPr/>
        <p:nvPr/>
      </p:nvGrpSpPr>
      <p:grpSpPr>
        <a:xfrm>
          <a:off x="0" y="0"/>
          <a:ext cx="0" cy="0"/>
          <a:chOff x="0" y="0"/>
          <a:chExt cx="0" cy="0"/>
        </a:xfrm>
      </p:grpSpPr>
      <p:sp>
        <p:nvSpPr>
          <p:cNvPr id="13" name="Rechthoek 12"/>
          <p:cNvSpPr/>
          <p:nvPr userDrawn="1"/>
        </p:nvSpPr>
        <p:spPr>
          <a:xfrm>
            <a:off x="8962493" y="6503401"/>
            <a:ext cx="2749507"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4" name="Rechthoek 13"/>
          <p:cNvSpPr/>
          <p:nvPr userDrawn="1"/>
        </p:nvSpPr>
        <p:spPr>
          <a:xfrm>
            <a:off x="11712000" y="-27383"/>
            <a:ext cx="480000" cy="6885383"/>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Tijdelijke aanduiding voor dianummer 7"/>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0"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11"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a:extLst>
              <a:ext uri="{FF2B5EF4-FFF2-40B4-BE49-F238E27FC236}">
                <a16:creationId xmlns:a16="http://schemas.microsoft.com/office/drawing/2014/main" id="{506B9DAA-9901-4320-B7E5-E2B253AAAD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3171662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12" name="Rechthoek 11"/>
          <p:cNvSpPr/>
          <p:nvPr userDrawn="1"/>
        </p:nvSpPr>
        <p:spPr>
          <a:xfrm>
            <a:off x="0" y="6498024"/>
            <a:ext cx="12192000"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3" name="Rechthoek 12"/>
          <p:cNvSpPr/>
          <p:nvPr userDrawn="1"/>
        </p:nvSpPr>
        <p:spPr>
          <a:xfrm>
            <a:off x="11712043" y="3260834"/>
            <a:ext cx="480000" cy="324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1" name="Tijdelijke aanduiding voor dianummer 7"/>
          <p:cNvSpPr txBox="1">
            <a:spLocks/>
          </p:cNvSpPr>
          <p:nvPr userDrawn="1"/>
        </p:nvSpPr>
        <p:spPr>
          <a:xfrm>
            <a:off x="9347200" y="6429400"/>
            <a:ext cx="2844800" cy="428600"/>
          </a:xfrm>
          <a:prstGeom prst="rect">
            <a:avLst/>
          </a:prstGeom>
        </p:spPr>
        <p:txBody>
          <a:bodyPr vert="horz" lIns="68580" tIns="34290" rIns="68580" bIns="34290" rtlCol="0" anchor="ctr"/>
          <a:lstStyle>
            <a:lvl1pPr>
              <a:defRPr>
                <a:solidFill>
                  <a:schemeClr val="bg1"/>
                </a:solidFill>
              </a:defRPr>
            </a:lvl1pPr>
          </a:lstStyle>
          <a:p>
            <a:pPr algn="r">
              <a:defRPr/>
            </a:pPr>
            <a:fld id="{189E3A5C-986B-47BE-8F96-3787467B82A8}" type="slidenum">
              <a:rPr lang="nl-BE" sz="900" smtClean="0">
                <a:solidFill>
                  <a:prstClr val="white"/>
                </a:solidFill>
              </a:rPr>
              <a:pPr algn="r">
                <a:defRPr/>
              </a:pPr>
              <a:t>‹nr.›</a:t>
            </a:fld>
            <a:endParaRPr lang="nl-BE" sz="900">
              <a:solidFill>
                <a:prstClr val="white"/>
              </a:solidFill>
            </a:endParaRPr>
          </a:p>
        </p:txBody>
      </p:sp>
      <p:sp>
        <p:nvSpPr>
          <p:cNvPr id="9"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10"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8" name="Afbeelding 7">
            <a:extLst>
              <a:ext uri="{FF2B5EF4-FFF2-40B4-BE49-F238E27FC236}">
                <a16:creationId xmlns:a16="http://schemas.microsoft.com/office/drawing/2014/main" id="{4766BCCB-DCFC-42AF-A313-98EC1B241B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2848912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htergrond verticaal leeg 2">
    <p:spTree>
      <p:nvGrpSpPr>
        <p:cNvPr id="1" name=""/>
        <p:cNvGrpSpPr/>
        <p:nvPr/>
      </p:nvGrpSpPr>
      <p:grpSpPr>
        <a:xfrm>
          <a:off x="0" y="0"/>
          <a:ext cx="0" cy="0"/>
          <a:chOff x="0" y="0"/>
          <a:chExt cx="0" cy="0"/>
        </a:xfrm>
      </p:grpSpPr>
      <p:sp>
        <p:nvSpPr>
          <p:cNvPr id="3" name="Rechthoek 2"/>
          <p:cNvSpPr/>
          <p:nvPr userDrawn="1"/>
        </p:nvSpPr>
        <p:spPr>
          <a:xfrm rot="16200000" flipH="1" flipV="1">
            <a:off x="-3190895" y="3190895"/>
            <a:ext cx="6858000" cy="476211"/>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4" name="Rechthoek 3"/>
          <p:cNvSpPr/>
          <p:nvPr userDrawn="1"/>
        </p:nvSpPr>
        <p:spPr>
          <a:xfrm rot="16200000" flipH="1" flipV="1">
            <a:off x="2456212" y="-1980000"/>
            <a:ext cx="360000" cy="432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6" name="Tijdelijke aanduiding voor inhoud 2"/>
          <p:cNvSpPr>
            <a:spLocks noGrp="1"/>
          </p:cNvSpPr>
          <p:nvPr>
            <p:ph idx="1"/>
          </p:nvPr>
        </p:nvSpPr>
        <p:spPr>
          <a:xfrm>
            <a:off x="1640792" y="1276865"/>
            <a:ext cx="9941608" cy="4849300"/>
          </a:xfrm>
        </p:spPr>
        <p:txBody>
          <a:bodyPr/>
          <a:lstStyle>
            <a:lvl1pPr>
              <a:buClr>
                <a:schemeClr val="tx1"/>
              </a:buClr>
              <a:defRPr>
                <a:latin typeface="Trebuchet MS" panose="020B0603020202020204" pitchFamily="34" charset="0"/>
                <a:cs typeface="Arial" pitchFamily="34" charset="0"/>
              </a:defRPr>
            </a:lvl1pPr>
            <a:lvl2pPr algn="l">
              <a:buClr>
                <a:srgbClr val="BF18B3"/>
              </a:buClr>
              <a:defRPr>
                <a:solidFill>
                  <a:srgbClr val="BF18B3"/>
                </a:solidFill>
                <a:latin typeface="Trebuchet MS" panose="020B0603020202020204" pitchFamily="34" charset="0"/>
                <a:cs typeface="Arial" pitchFamily="34" charset="0"/>
              </a:defRPr>
            </a:lvl2pPr>
            <a:lvl3pPr>
              <a:buClr>
                <a:srgbClr val="F18E00"/>
              </a:buClr>
              <a:defRPr>
                <a:solidFill>
                  <a:srgbClr val="FF8414"/>
                </a:solidFill>
                <a:latin typeface="Trebuchet MS" panose="020B0603020202020204" pitchFamily="34" charset="0"/>
                <a:cs typeface="Arial" pitchFamily="34" charset="0"/>
              </a:defRPr>
            </a:lvl3pPr>
            <a:lvl4pPr>
              <a:buClr>
                <a:schemeClr val="tx1"/>
              </a:buClr>
              <a:defRPr>
                <a:latin typeface="Trebuchet MS" panose="020B0603020202020204" pitchFamily="34" charset="0"/>
                <a:cs typeface="Arial" pitchFamily="34" charset="0"/>
              </a:defRPr>
            </a:lvl4pPr>
            <a:lvl5pPr>
              <a:buClr>
                <a:srgbClr val="BF18B3"/>
              </a:buClr>
              <a:defRPr>
                <a:solidFill>
                  <a:srgbClr val="BF18B3"/>
                </a:solidFill>
                <a:latin typeface="Trebuchet MS" panose="020B0603020202020204" pitchFamily="34" charset="0"/>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tel 1"/>
          <p:cNvSpPr>
            <a:spLocks noGrp="1"/>
          </p:cNvSpPr>
          <p:nvPr>
            <p:ph type="title" hasCustomPrompt="1"/>
          </p:nvPr>
        </p:nvSpPr>
        <p:spPr>
          <a:xfrm>
            <a:off x="1640794" y="385341"/>
            <a:ext cx="9941607" cy="796908"/>
          </a:xfrm>
        </p:spPr>
        <p:txBody>
          <a:bodyPr>
            <a:normAutofit/>
          </a:bodyPr>
          <a:lstStyle>
            <a:lvl1pPr algn="l" defTabSz="685783" rtl="0" eaLnBrk="1" latinLnBrk="0" hangingPunct="1">
              <a:spcBef>
                <a:spcPct val="0"/>
              </a:spcBef>
              <a:buNone/>
              <a:defRPr kumimoji="0" lang="nl-BE" sz="2400" b="1" kern="1200" cap="none" baseline="0" dirty="0" smtClean="0">
                <a:solidFill>
                  <a:schemeClr val="tx1"/>
                </a:solidFill>
                <a:effectLst/>
                <a:latin typeface="+mj-lt"/>
                <a:ea typeface="+mj-ea"/>
                <a:cs typeface="Arial" pitchFamily="34" charset="0"/>
              </a:defRPr>
            </a:lvl1pPr>
          </a:lstStyle>
          <a:p>
            <a:r>
              <a:rPr lang="nl-NL"/>
              <a:t>Klik om de stijl te bewerken</a:t>
            </a:r>
            <a:endParaRPr lang="nl-BE"/>
          </a:p>
        </p:txBody>
      </p:sp>
      <p:sp>
        <p:nvSpPr>
          <p:cNvPr id="7" name="Tijdelijke aanduiding voor dianummer 7"/>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21687097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htergrond verticaal leeg 3">
    <p:spTree>
      <p:nvGrpSpPr>
        <p:cNvPr id="1" name=""/>
        <p:cNvGrpSpPr/>
        <p:nvPr/>
      </p:nvGrpSpPr>
      <p:grpSpPr>
        <a:xfrm>
          <a:off x="0" y="0"/>
          <a:ext cx="0" cy="0"/>
          <a:chOff x="0" y="0"/>
          <a:chExt cx="0" cy="0"/>
        </a:xfrm>
      </p:grpSpPr>
      <p:sp>
        <p:nvSpPr>
          <p:cNvPr id="3" name="Rechthoek 2"/>
          <p:cNvSpPr/>
          <p:nvPr userDrawn="1"/>
        </p:nvSpPr>
        <p:spPr>
          <a:xfrm rot="16200000" flipH="1" flipV="1">
            <a:off x="-3190895" y="3190895"/>
            <a:ext cx="6858000" cy="476211"/>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4" name="Rechthoek 3"/>
          <p:cNvSpPr/>
          <p:nvPr userDrawn="1"/>
        </p:nvSpPr>
        <p:spPr>
          <a:xfrm rot="16200000" flipH="1" flipV="1">
            <a:off x="2456212" y="-1980000"/>
            <a:ext cx="360000" cy="432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5" name="Tijdelijke aanduiding voor inhoud 2"/>
          <p:cNvSpPr>
            <a:spLocks noGrp="1"/>
          </p:cNvSpPr>
          <p:nvPr>
            <p:ph idx="1"/>
          </p:nvPr>
        </p:nvSpPr>
        <p:spPr>
          <a:xfrm>
            <a:off x="1640792" y="1276865"/>
            <a:ext cx="9941608" cy="4849300"/>
          </a:xfrm>
        </p:spPr>
        <p:txBody>
          <a:bodyPr/>
          <a:lstStyle>
            <a:lvl1pPr>
              <a:buClr>
                <a:schemeClr val="tx1"/>
              </a:buClr>
              <a:defRPr>
                <a:latin typeface="Trebuchet MS" panose="020B0603020202020204" pitchFamily="34" charset="0"/>
                <a:cs typeface="Arial" pitchFamily="34" charset="0"/>
              </a:defRPr>
            </a:lvl1pPr>
            <a:lvl2pPr algn="l">
              <a:buClr>
                <a:srgbClr val="BF18B3"/>
              </a:buClr>
              <a:defRPr>
                <a:solidFill>
                  <a:srgbClr val="BF18B3"/>
                </a:solidFill>
                <a:latin typeface="Trebuchet MS" panose="020B0603020202020204" pitchFamily="34" charset="0"/>
                <a:cs typeface="Arial" pitchFamily="34" charset="0"/>
              </a:defRPr>
            </a:lvl2pPr>
            <a:lvl3pPr>
              <a:buClr>
                <a:srgbClr val="F18E00"/>
              </a:buClr>
              <a:defRPr>
                <a:solidFill>
                  <a:srgbClr val="FF8414"/>
                </a:solidFill>
                <a:latin typeface="Trebuchet MS" panose="020B0603020202020204" pitchFamily="34" charset="0"/>
                <a:cs typeface="Arial" pitchFamily="34" charset="0"/>
              </a:defRPr>
            </a:lvl3pPr>
            <a:lvl4pPr>
              <a:buClr>
                <a:schemeClr val="tx1"/>
              </a:buClr>
              <a:defRPr>
                <a:latin typeface="Trebuchet MS" panose="020B0603020202020204" pitchFamily="34" charset="0"/>
                <a:cs typeface="Arial" pitchFamily="34" charset="0"/>
              </a:defRPr>
            </a:lvl4pPr>
            <a:lvl5pPr>
              <a:buClr>
                <a:srgbClr val="BF18B3"/>
              </a:buClr>
              <a:defRPr>
                <a:solidFill>
                  <a:srgbClr val="BF18B3"/>
                </a:solidFill>
                <a:latin typeface="Trebuchet MS" panose="020B0603020202020204" pitchFamily="34" charset="0"/>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tel 1"/>
          <p:cNvSpPr>
            <a:spLocks noGrp="1"/>
          </p:cNvSpPr>
          <p:nvPr>
            <p:ph type="title" hasCustomPrompt="1"/>
          </p:nvPr>
        </p:nvSpPr>
        <p:spPr>
          <a:xfrm>
            <a:off x="1640794" y="385341"/>
            <a:ext cx="9941607" cy="796908"/>
          </a:xfrm>
        </p:spPr>
        <p:txBody>
          <a:bodyPr>
            <a:normAutofit/>
          </a:bodyPr>
          <a:lstStyle>
            <a:lvl1pPr algn="l" defTabSz="685783" rtl="0" eaLnBrk="1" latinLnBrk="0" hangingPunct="1">
              <a:spcBef>
                <a:spcPct val="0"/>
              </a:spcBef>
              <a:buNone/>
              <a:defRPr kumimoji="0" lang="nl-BE" sz="2400" b="1" kern="1200" cap="none" baseline="0" dirty="0" smtClean="0">
                <a:solidFill>
                  <a:schemeClr val="tx1"/>
                </a:solidFill>
                <a:effectLst/>
                <a:latin typeface="+mj-lt"/>
                <a:ea typeface="+mj-ea"/>
                <a:cs typeface="Arial" pitchFamily="34" charset="0"/>
              </a:defRPr>
            </a:lvl1pPr>
          </a:lstStyle>
          <a:p>
            <a:r>
              <a:rPr lang="nl-NL"/>
              <a:t>Klik om de stijl te bewerken</a:t>
            </a:r>
            <a:endParaRPr lang="nl-BE"/>
          </a:p>
        </p:txBody>
      </p:sp>
      <p:sp>
        <p:nvSpPr>
          <p:cNvPr id="8" name="Tijdelijke aanduiding voor dianummer 7"/>
          <p:cNvSpPr>
            <a:spLocks noGrp="1"/>
          </p:cNvSpPr>
          <p:nvPr>
            <p:ph type="sldNum" sz="quarter" idx="11"/>
          </p:nvPr>
        </p:nvSpPr>
        <p:spPr>
          <a:xfrm>
            <a:off x="1" y="6416838"/>
            <a:ext cx="476212"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346033454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htergrond verticaal leeg 5">
    <p:spTree>
      <p:nvGrpSpPr>
        <p:cNvPr id="1" name=""/>
        <p:cNvGrpSpPr/>
        <p:nvPr/>
      </p:nvGrpSpPr>
      <p:grpSpPr>
        <a:xfrm>
          <a:off x="0" y="0"/>
          <a:ext cx="0" cy="0"/>
          <a:chOff x="0" y="0"/>
          <a:chExt cx="0" cy="0"/>
        </a:xfrm>
      </p:grpSpPr>
      <p:sp>
        <p:nvSpPr>
          <p:cNvPr id="3" name="Rechthoek 2"/>
          <p:cNvSpPr/>
          <p:nvPr userDrawn="1"/>
        </p:nvSpPr>
        <p:spPr>
          <a:xfrm rot="16200000" flipH="1" flipV="1">
            <a:off x="-3190895" y="3190895"/>
            <a:ext cx="6858000" cy="476211"/>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4" name="Rechthoek 3"/>
          <p:cNvSpPr/>
          <p:nvPr userDrawn="1"/>
        </p:nvSpPr>
        <p:spPr>
          <a:xfrm rot="16200000" flipH="1" flipV="1">
            <a:off x="2456212" y="-1980000"/>
            <a:ext cx="360000" cy="432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5" name="Tijdelijke aanduiding voor inhoud 2"/>
          <p:cNvSpPr>
            <a:spLocks noGrp="1"/>
          </p:cNvSpPr>
          <p:nvPr>
            <p:ph idx="1"/>
          </p:nvPr>
        </p:nvSpPr>
        <p:spPr>
          <a:xfrm>
            <a:off x="1640792" y="1276865"/>
            <a:ext cx="9941608" cy="4849300"/>
          </a:xfrm>
        </p:spPr>
        <p:txBody>
          <a:bodyPr/>
          <a:lstStyle>
            <a:lvl1pPr>
              <a:buClr>
                <a:schemeClr val="tx1"/>
              </a:buClr>
              <a:defRPr>
                <a:latin typeface="Trebuchet MS" panose="020B0603020202020204" pitchFamily="34" charset="0"/>
                <a:cs typeface="Arial" pitchFamily="34" charset="0"/>
              </a:defRPr>
            </a:lvl1pPr>
            <a:lvl2pPr algn="l">
              <a:buClr>
                <a:srgbClr val="BF18B3"/>
              </a:buClr>
              <a:defRPr>
                <a:solidFill>
                  <a:srgbClr val="BF18B3"/>
                </a:solidFill>
                <a:latin typeface="Trebuchet MS" panose="020B0603020202020204" pitchFamily="34" charset="0"/>
                <a:cs typeface="Arial" pitchFamily="34" charset="0"/>
              </a:defRPr>
            </a:lvl2pPr>
            <a:lvl3pPr>
              <a:buClr>
                <a:srgbClr val="F18E00"/>
              </a:buClr>
              <a:defRPr>
                <a:solidFill>
                  <a:srgbClr val="FF8414"/>
                </a:solidFill>
                <a:latin typeface="Trebuchet MS" panose="020B0603020202020204" pitchFamily="34" charset="0"/>
                <a:cs typeface="Arial" pitchFamily="34" charset="0"/>
              </a:defRPr>
            </a:lvl3pPr>
            <a:lvl4pPr>
              <a:buClr>
                <a:schemeClr val="tx1"/>
              </a:buClr>
              <a:defRPr>
                <a:latin typeface="Trebuchet MS" panose="020B0603020202020204" pitchFamily="34" charset="0"/>
                <a:cs typeface="Arial" pitchFamily="34" charset="0"/>
              </a:defRPr>
            </a:lvl4pPr>
            <a:lvl5pPr>
              <a:buClr>
                <a:srgbClr val="BF18B3"/>
              </a:buClr>
              <a:defRPr>
                <a:solidFill>
                  <a:srgbClr val="BF18B3"/>
                </a:solidFill>
                <a:latin typeface="Trebuchet MS" panose="020B0603020202020204" pitchFamily="34" charset="0"/>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tel 1"/>
          <p:cNvSpPr>
            <a:spLocks noGrp="1"/>
          </p:cNvSpPr>
          <p:nvPr>
            <p:ph type="title" hasCustomPrompt="1"/>
          </p:nvPr>
        </p:nvSpPr>
        <p:spPr>
          <a:xfrm>
            <a:off x="1640794" y="385341"/>
            <a:ext cx="9941607" cy="796908"/>
          </a:xfrm>
        </p:spPr>
        <p:txBody>
          <a:bodyPr>
            <a:normAutofit/>
          </a:bodyPr>
          <a:lstStyle>
            <a:lvl1pPr algn="l" defTabSz="685783" rtl="0" eaLnBrk="1" latinLnBrk="0" hangingPunct="1">
              <a:spcBef>
                <a:spcPct val="0"/>
              </a:spcBef>
              <a:buNone/>
              <a:defRPr kumimoji="0" lang="nl-BE" sz="2400" b="1" kern="1200" cap="none" baseline="0" dirty="0" smtClean="0">
                <a:solidFill>
                  <a:schemeClr val="tx1"/>
                </a:solidFill>
                <a:effectLst/>
                <a:latin typeface="+mj-lt"/>
                <a:ea typeface="+mj-ea"/>
                <a:cs typeface="Arial" pitchFamily="34" charset="0"/>
              </a:defRPr>
            </a:lvl1pPr>
          </a:lstStyle>
          <a:p>
            <a:r>
              <a:rPr lang="nl-NL"/>
              <a:t>Klik om de stijl te bewerken</a:t>
            </a:r>
            <a:endParaRPr lang="nl-BE"/>
          </a:p>
        </p:txBody>
      </p:sp>
      <p:sp>
        <p:nvSpPr>
          <p:cNvPr id="8" name="Tijdelijke aanduiding voor dianummer 7"/>
          <p:cNvSpPr>
            <a:spLocks noGrp="1"/>
          </p:cNvSpPr>
          <p:nvPr>
            <p:ph type="sldNum" sz="quarter" idx="11"/>
          </p:nvPr>
        </p:nvSpPr>
        <p:spPr>
          <a:xfrm>
            <a:off x="1" y="6424749"/>
            <a:ext cx="476212"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65606796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8" name="Rechthoek 7"/>
          <p:cNvSpPr/>
          <p:nvPr userDrawn="1"/>
        </p:nvSpPr>
        <p:spPr>
          <a:xfrm>
            <a:off x="0" y="6498024"/>
            <a:ext cx="12192000"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1" name="Tijdelijke aanduiding voor dianummer 7">
            <a:extLst>
              <a:ext uri="{FF2B5EF4-FFF2-40B4-BE49-F238E27FC236}">
                <a16:creationId xmlns:a16="http://schemas.microsoft.com/office/drawing/2014/main" id="{23DEA054-35B1-4B17-AFDE-73B15A4BAB05}"/>
              </a:ext>
            </a:extLst>
          </p:cNvPr>
          <p:cNvSpPr>
            <a:spLocks noGrp="1"/>
          </p:cNvSpPr>
          <p:nvPr>
            <p:ph type="sldNum" sz="quarter" idx="11"/>
          </p:nvPr>
        </p:nvSpPr>
        <p:spPr>
          <a:xfrm>
            <a:off x="9442493" y="6429400"/>
            <a:ext cx="2749507" cy="428600"/>
          </a:xfrm>
        </p:spPr>
        <p:txBody>
          <a:bodyPr/>
          <a:lstStyle>
            <a:lvl1pPr>
              <a:defRPr b="0">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2" name="Titel 1"/>
          <p:cNvSpPr>
            <a:spLocks noGrp="1"/>
          </p:cNvSpPr>
          <p:nvPr>
            <p:ph type="title"/>
          </p:nvPr>
        </p:nvSpPr>
        <p:spPr>
          <a:xfrm>
            <a:off x="1679510" y="274638"/>
            <a:ext cx="9902892" cy="1143000"/>
          </a:xfrm>
        </p:spPr>
        <p:txBody>
          <a:bodyPr/>
          <a:lstStyle/>
          <a:p>
            <a:r>
              <a:rPr lang="nl-NL"/>
              <a:t>Klik om stijl te bewerken</a:t>
            </a:r>
            <a:endParaRPr lang="nl-BE"/>
          </a:p>
        </p:txBody>
      </p:sp>
      <p:sp>
        <p:nvSpPr>
          <p:cNvPr id="13" name="Tijdelijke aanduiding voor inhoud 2"/>
          <p:cNvSpPr>
            <a:spLocks noGrp="1"/>
          </p:cNvSpPr>
          <p:nvPr>
            <p:ph idx="1"/>
          </p:nvPr>
        </p:nvSpPr>
        <p:spPr>
          <a:xfrm>
            <a:off x="1679509" y="1600206"/>
            <a:ext cx="9902891"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4" name="Afbeelding 13">
            <a:extLst>
              <a:ext uri="{FF2B5EF4-FFF2-40B4-BE49-F238E27FC236}">
                <a16:creationId xmlns:a16="http://schemas.microsoft.com/office/drawing/2014/main" id="{9FCFB219-4218-4A9B-9BA2-D12ADDFE81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41918740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63084" y="4406907"/>
            <a:ext cx="10363200" cy="1362075"/>
          </a:xfrm>
        </p:spPr>
        <p:txBody>
          <a:bodyPr anchor="t">
            <a:normAutofit/>
          </a:bodyPr>
          <a:lstStyle>
            <a:lvl1pPr algn="l" defTabSz="685783" rtl="0" eaLnBrk="1" latinLnBrk="0" hangingPunct="1">
              <a:spcBef>
                <a:spcPct val="0"/>
              </a:spcBef>
              <a:buNone/>
              <a:defRPr kumimoji="0" lang="nl-BE" sz="1500" b="1" kern="1200" cap="none" baseline="0" dirty="0" smtClean="0">
                <a:solidFill>
                  <a:srgbClr val="00BECB"/>
                </a:solidFill>
                <a:effectLst/>
                <a:latin typeface="+mj-lt"/>
                <a:ea typeface="+mj-ea"/>
                <a:cs typeface="Arial" pitchFamily="34" charset="0"/>
              </a:defRPr>
            </a:lvl1pPr>
          </a:lstStyle>
          <a:p>
            <a:r>
              <a:rPr lang="nl-NL"/>
              <a:t>Klik om de stijl te bewerken</a:t>
            </a:r>
            <a:endParaRPr lang="nl-BE"/>
          </a:p>
        </p:txBody>
      </p:sp>
      <p:sp>
        <p:nvSpPr>
          <p:cNvPr id="3" name="Tijdelijke aanduiding voor tekst 2"/>
          <p:cNvSpPr>
            <a:spLocks noGrp="1"/>
          </p:cNvSpPr>
          <p:nvPr>
            <p:ph type="body" idx="1" hasCustomPrompt="1"/>
          </p:nvPr>
        </p:nvSpPr>
        <p:spPr>
          <a:xfrm>
            <a:off x="963084" y="2906713"/>
            <a:ext cx="10363200" cy="1500187"/>
          </a:xfrm>
          <a:solidFill>
            <a:srgbClr val="57C3CB"/>
          </a:solidFill>
        </p:spPr>
        <p:txBody>
          <a:bodyPr anchor="b">
            <a:normAutofit/>
          </a:bodyPr>
          <a:lstStyle>
            <a:lvl1pPr marL="0" indent="0" algn="l" defTabSz="685783" rtl="0" eaLnBrk="1" latinLnBrk="0" hangingPunct="1">
              <a:spcBef>
                <a:spcPct val="0"/>
              </a:spcBef>
              <a:buNone/>
              <a:defRPr kumimoji="0" lang="nl-NL" sz="2400" b="1" kern="1200" cap="none" baseline="0" dirty="0">
                <a:solidFill>
                  <a:schemeClr val="tx1"/>
                </a:solidFill>
                <a:effectLst/>
                <a:latin typeface="+mj-lt"/>
                <a:ea typeface="+mj-ea"/>
                <a:cs typeface="Arial" pitchFamily="34" charset="0"/>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nl-NL"/>
              <a:t>Klik om de modelstijlen te bewerken</a:t>
            </a:r>
          </a:p>
        </p:txBody>
      </p:sp>
      <p:pic>
        <p:nvPicPr>
          <p:cNvPr id="5" name="Afbeelding 4">
            <a:extLst>
              <a:ext uri="{FF2B5EF4-FFF2-40B4-BE49-F238E27FC236}">
                <a16:creationId xmlns:a16="http://schemas.microsoft.com/office/drawing/2014/main" id="{4F744844-CEC4-402D-860B-5EB86971B7E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8728" t="15981"/>
          <a:stretch/>
        </p:blipFill>
        <p:spPr>
          <a:xfrm>
            <a:off x="0" y="0"/>
            <a:ext cx="1899138" cy="2604224"/>
          </a:xfrm>
          <a:prstGeom prst="rect">
            <a:avLst/>
          </a:prstGeom>
        </p:spPr>
      </p:pic>
      <p:sp>
        <p:nvSpPr>
          <p:cNvPr id="6" name="Tijdelijke aanduiding voor dianummer 7">
            <a:extLst>
              <a:ext uri="{FF2B5EF4-FFF2-40B4-BE49-F238E27FC236}">
                <a16:creationId xmlns:a16="http://schemas.microsoft.com/office/drawing/2014/main" id="{684F60F3-2190-463D-B474-47B9B0822AEA}"/>
              </a:ext>
            </a:extLst>
          </p:cNvPr>
          <p:cNvSpPr>
            <a:spLocks noGrp="1"/>
          </p:cNvSpPr>
          <p:nvPr>
            <p:ph type="sldNum" sz="quarter" idx="11"/>
          </p:nvPr>
        </p:nvSpPr>
        <p:spPr>
          <a:xfrm>
            <a:off x="9442493" y="6429400"/>
            <a:ext cx="2749507" cy="428600"/>
          </a:xfrm>
        </p:spPr>
        <p:txBody>
          <a:bodyPr/>
          <a:lstStyle>
            <a:lvl1pPr>
              <a:defRPr b="0">
                <a:solidFill>
                  <a:schemeClr val="bg1">
                    <a:lumMod val="65000"/>
                  </a:schemeClr>
                </a:solidFill>
              </a:defRPr>
            </a:lvl1pPr>
          </a:lstStyle>
          <a:p>
            <a:fld id="{189E3A5C-986B-47BE-8F96-3787467B82A8}" type="slidenum">
              <a:rPr lang="nl-BE" smtClean="0"/>
              <a:pPr/>
              <a:t>‹nr.›</a:t>
            </a:fld>
            <a:endParaRPr lang="nl-BE"/>
          </a:p>
        </p:txBody>
      </p:sp>
    </p:spTree>
    <p:extLst>
      <p:ext uri="{BB962C8B-B14F-4D97-AF65-F5344CB8AC3E}">
        <p14:creationId xmlns:p14="http://schemas.microsoft.com/office/powerpoint/2010/main" val="408917994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rmAutofit/>
          </a:bodyPr>
          <a:lstStyle>
            <a:lvl1pPr algn="l" defTabSz="685783" rtl="0" eaLnBrk="1" latinLnBrk="0" hangingPunct="1">
              <a:spcBef>
                <a:spcPct val="0"/>
              </a:spcBef>
              <a:buNone/>
              <a:defRPr kumimoji="0" lang="nl-BE" sz="2400" b="1" kern="1200" cap="none" baseline="0" dirty="0" smtClean="0">
                <a:solidFill>
                  <a:schemeClr val="tx1"/>
                </a:solidFill>
                <a:effectLst/>
                <a:latin typeface="+mj-lt"/>
                <a:ea typeface="+mj-ea"/>
                <a:cs typeface="Arial" pitchFamily="34" charset="0"/>
              </a:defRPr>
            </a:lvl1pPr>
          </a:lstStyle>
          <a:p>
            <a:r>
              <a:rPr lang="nl-NL"/>
              <a:t>Klik om de stijl te bewerken</a:t>
            </a:r>
            <a:endParaRPr lang="nl-BE"/>
          </a:p>
        </p:txBody>
      </p:sp>
      <p:sp>
        <p:nvSpPr>
          <p:cNvPr id="3" name="Tijdelijke aanduiding voor inhoud 2"/>
          <p:cNvSpPr>
            <a:spLocks noGrp="1"/>
          </p:cNvSpPr>
          <p:nvPr>
            <p:ph sz="half" idx="1"/>
          </p:nvPr>
        </p:nvSpPr>
        <p:spPr>
          <a:xfrm>
            <a:off x="1640792" y="1600206"/>
            <a:ext cx="4546363" cy="4525963"/>
          </a:xfrm>
        </p:spPr>
        <p:txBody>
          <a:bodyPr/>
          <a:lstStyle>
            <a:lvl1pPr>
              <a:defRPr sz="2100"/>
            </a:lvl1pPr>
            <a:lvl2pPr>
              <a:defRPr sz="1800">
                <a:solidFill>
                  <a:srgbClr val="BF18B3"/>
                </a:solidFill>
              </a:defRPr>
            </a:lvl2pPr>
            <a:lvl3pPr>
              <a:defRPr sz="1500">
                <a:solidFill>
                  <a:srgbClr val="FF8414"/>
                </a:solidFill>
              </a:defRPr>
            </a:lvl3pPr>
            <a:lvl4pPr>
              <a:defRPr sz="1350">
                <a:solidFill>
                  <a:schemeClr val="tx1"/>
                </a:solidFill>
              </a:defRPr>
            </a:lvl4pPr>
            <a:lvl5pPr>
              <a:defRPr sz="1350"/>
            </a:lvl5pPr>
            <a:lvl6pPr>
              <a:defRPr sz="1350"/>
            </a:lvl6pPr>
            <a:lvl7pPr>
              <a:defRPr sz="1350"/>
            </a:lvl7pPr>
            <a:lvl8pPr>
              <a:defRPr sz="1350"/>
            </a:lvl8pPr>
            <a:lvl9pPr>
              <a:defRPr sz="135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483411" y="1600206"/>
            <a:ext cx="5098991" cy="4525963"/>
          </a:xfrm>
        </p:spPr>
        <p:txBody>
          <a:bodyPr/>
          <a:lstStyle>
            <a:lvl1pPr>
              <a:defRPr sz="2100"/>
            </a:lvl1pPr>
            <a:lvl2pPr>
              <a:defRPr sz="1800">
                <a:solidFill>
                  <a:srgbClr val="BF18B3"/>
                </a:solidFill>
              </a:defRPr>
            </a:lvl2pPr>
            <a:lvl3pPr>
              <a:defRPr sz="1500">
                <a:solidFill>
                  <a:srgbClr val="FF8414"/>
                </a:solidFill>
              </a:defRPr>
            </a:lvl3pPr>
            <a:lvl4pPr>
              <a:defRPr sz="1350">
                <a:solidFill>
                  <a:schemeClr val="tx1"/>
                </a:solidFill>
              </a:defRPr>
            </a:lvl4pPr>
            <a:lvl5pPr>
              <a:defRPr sz="1350"/>
            </a:lvl5pPr>
            <a:lvl6pPr>
              <a:defRPr sz="1350"/>
            </a:lvl6pPr>
            <a:lvl7pPr>
              <a:defRPr sz="1350"/>
            </a:lvl7pPr>
            <a:lvl8pPr>
              <a:defRPr sz="1350"/>
            </a:lvl8pPr>
            <a:lvl9pPr>
              <a:defRPr sz="135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9" name="Rechthoek 8"/>
          <p:cNvSpPr/>
          <p:nvPr userDrawn="1"/>
        </p:nvSpPr>
        <p:spPr>
          <a:xfrm>
            <a:off x="0" y="6498024"/>
            <a:ext cx="12192000"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Rechthoek 9"/>
          <p:cNvSpPr/>
          <p:nvPr userDrawn="1"/>
        </p:nvSpPr>
        <p:spPr>
          <a:xfrm>
            <a:off x="11712043" y="3260834"/>
            <a:ext cx="480000" cy="3240000"/>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7" name="Tijdelijke aanduiding voor dianummer 7">
            <a:extLst>
              <a:ext uri="{FF2B5EF4-FFF2-40B4-BE49-F238E27FC236}">
                <a16:creationId xmlns:a16="http://schemas.microsoft.com/office/drawing/2014/main" id="{A1C72F74-3E07-4314-B208-4C49976D54BC}"/>
              </a:ext>
            </a:extLst>
          </p:cNvPr>
          <p:cNvSpPr>
            <a:spLocks noGrp="1"/>
          </p:cNvSpPr>
          <p:nvPr>
            <p:ph type="sldNum" sz="quarter" idx="11"/>
          </p:nvPr>
        </p:nvSpPr>
        <p:spPr>
          <a:xfrm>
            <a:off x="9442493" y="6429400"/>
            <a:ext cx="2749507" cy="428600"/>
          </a:xfrm>
        </p:spPr>
        <p:txBody>
          <a:bodyPr/>
          <a:lstStyle>
            <a:lvl1pPr>
              <a:defRPr b="0">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625150529"/>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147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_Leeg met pagina">
    <p:spTree>
      <p:nvGrpSpPr>
        <p:cNvPr id="1" name=""/>
        <p:cNvGrpSpPr/>
        <p:nvPr/>
      </p:nvGrpSpPr>
      <p:grpSpPr>
        <a:xfrm>
          <a:off x="0" y="0"/>
          <a:ext cx="0" cy="0"/>
          <a:chOff x="0" y="0"/>
          <a:chExt cx="0" cy="0"/>
        </a:xfrm>
      </p:grpSpPr>
      <p:sp>
        <p:nvSpPr>
          <p:cNvPr id="2" name="Tijdelijke aanduiding voor dianummer 7">
            <a:extLst>
              <a:ext uri="{FF2B5EF4-FFF2-40B4-BE49-F238E27FC236}">
                <a16:creationId xmlns:a16="http://schemas.microsoft.com/office/drawing/2014/main" id="{7A9D67BA-DC0F-48D7-8F6B-7E27C4EFD55B}"/>
              </a:ext>
            </a:extLst>
          </p:cNvPr>
          <p:cNvSpPr>
            <a:spLocks noGrp="1"/>
          </p:cNvSpPr>
          <p:nvPr>
            <p:ph type="sldNum" sz="quarter" idx="11"/>
          </p:nvPr>
        </p:nvSpPr>
        <p:spPr>
          <a:xfrm>
            <a:off x="9442493" y="6429400"/>
            <a:ext cx="2749507" cy="428600"/>
          </a:xfrm>
        </p:spPr>
        <p:txBody>
          <a:bodyPr/>
          <a:lstStyle>
            <a:lvl1pPr>
              <a:defRPr b="0">
                <a:solidFill>
                  <a:schemeClr val="bg1">
                    <a:lumMod val="65000"/>
                  </a:schemeClr>
                </a:solidFill>
              </a:defRPr>
            </a:lvl1pPr>
          </a:lstStyle>
          <a:p>
            <a:fld id="{189E3A5C-986B-47BE-8F96-3787467B82A8}" type="slidenum">
              <a:rPr lang="nl-BE" smtClean="0"/>
              <a:pPr/>
              <a:t>‹nr.›</a:t>
            </a:fld>
            <a:endParaRPr lang="nl-BE"/>
          </a:p>
        </p:txBody>
      </p:sp>
    </p:spTree>
    <p:extLst>
      <p:ext uri="{BB962C8B-B14F-4D97-AF65-F5344CB8AC3E}">
        <p14:creationId xmlns:p14="http://schemas.microsoft.com/office/powerpoint/2010/main" val="2892010852"/>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to_01">
    <p:bg>
      <p:bgPr>
        <a:blipFill dpi="0" rotWithShape="1">
          <a:blip r:embed="rId2" cstate="screen">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7A053FBA-9163-4521-8BD8-31A13D7727A1}"/>
              </a:ext>
            </a:extLst>
          </p:cNvPr>
          <p:cNvSpPr/>
          <p:nvPr userDrawn="1"/>
        </p:nvSpPr>
        <p:spPr>
          <a:xfrm>
            <a:off x="8210749" y="5594466"/>
            <a:ext cx="3981252" cy="126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sz="1800"/>
          </a:p>
        </p:txBody>
      </p:sp>
      <p:sp>
        <p:nvSpPr>
          <p:cNvPr id="2" name="Titel 1"/>
          <p:cNvSpPr>
            <a:spLocks noGrp="1"/>
          </p:cNvSpPr>
          <p:nvPr>
            <p:ph type="ctrTitle"/>
          </p:nvPr>
        </p:nvSpPr>
        <p:spPr>
          <a:xfrm>
            <a:off x="0" y="5051990"/>
            <a:ext cx="12192000" cy="608174"/>
          </a:xfrm>
          <a:solidFill>
            <a:srgbClr val="EF8A37"/>
          </a:solidFill>
        </p:spPr>
        <p:txBody>
          <a:bodyPr>
            <a:normAutofit/>
          </a:bodyPr>
          <a:lstStyle>
            <a:lvl1pPr algn="l" rtl="0" eaLnBrk="1" latinLnBrk="0" hangingPunct="1">
              <a:spcBef>
                <a:spcPct val="0"/>
              </a:spcBef>
              <a:buNone/>
              <a:defRPr kumimoji="0" lang="nl-BE" sz="18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60164"/>
            <a:ext cx="8210747" cy="1206630"/>
          </a:xfrm>
          <a:solidFill>
            <a:srgbClr val="B1B64A"/>
          </a:solidFill>
        </p:spPr>
        <p:txBody>
          <a:bodyPr/>
          <a:lstStyle>
            <a:lvl1pPr marL="0" indent="0" algn="l">
              <a:buNone/>
              <a:defRPr>
                <a:solidFill>
                  <a:schemeClr val="bg1"/>
                </a:solidFill>
                <a:latin typeface="Trebuchet MS" panose="020B0603020202020204" pitchFamily="34" charset="0"/>
                <a:cs typeface="Arial"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nl-NL"/>
              <a:t>Klikken om de ondertitelstijl van het model te bewerken</a:t>
            </a:r>
            <a:endParaRPr lang="nl-BE"/>
          </a:p>
        </p:txBody>
      </p:sp>
      <p:pic>
        <p:nvPicPr>
          <p:cNvPr id="4" name="Afbeelding 3"/>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8781628" y="5623884"/>
            <a:ext cx="3021617" cy="1204697"/>
          </a:xfrm>
          <a:prstGeom prst="rect">
            <a:avLst/>
          </a:prstGeom>
        </p:spPr>
      </p:pic>
      <p:sp>
        <p:nvSpPr>
          <p:cNvPr id="6" name="Tijdelijke aanduiding voor dianummer 7">
            <a:extLst>
              <a:ext uri="{FF2B5EF4-FFF2-40B4-BE49-F238E27FC236}">
                <a16:creationId xmlns:a16="http://schemas.microsoft.com/office/drawing/2014/main" id="{C4932ADA-9F40-4154-B008-1668DD41931E}"/>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3991915625"/>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to_02">
    <p:bg>
      <p:bgPr>
        <a:blipFill dpi="0" rotWithShape="1">
          <a:blip r:embed="rId2" cstate="screen">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D43EEFED-7A93-482F-91FF-3949A76A0F36}"/>
              </a:ext>
            </a:extLst>
          </p:cNvPr>
          <p:cNvSpPr/>
          <p:nvPr userDrawn="1"/>
        </p:nvSpPr>
        <p:spPr>
          <a:xfrm>
            <a:off x="8210749" y="5594466"/>
            <a:ext cx="3981252" cy="126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sz="1800"/>
          </a:p>
        </p:txBody>
      </p:sp>
      <p:sp>
        <p:nvSpPr>
          <p:cNvPr id="2" name="Titel 1"/>
          <p:cNvSpPr>
            <a:spLocks noGrp="1"/>
          </p:cNvSpPr>
          <p:nvPr>
            <p:ph type="ctrTitle"/>
          </p:nvPr>
        </p:nvSpPr>
        <p:spPr>
          <a:xfrm>
            <a:off x="-1" y="5043758"/>
            <a:ext cx="12192001" cy="608174"/>
          </a:xfrm>
          <a:solidFill>
            <a:srgbClr val="57C3CB"/>
          </a:solidFill>
        </p:spPr>
        <p:txBody>
          <a:bodyPr>
            <a:normAutofit/>
          </a:bodyPr>
          <a:lstStyle>
            <a:lvl1pPr algn="l" rtl="0" eaLnBrk="1" latinLnBrk="0" hangingPunct="1">
              <a:spcBef>
                <a:spcPct val="0"/>
              </a:spcBef>
              <a:buNone/>
              <a:defRPr kumimoji="0" lang="nl-BE" sz="18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51932"/>
            <a:ext cx="8210747" cy="1206630"/>
          </a:xfrm>
          <a:solidFill>
            <a:srgbClr val="B1B64A"/>
          </a:solidFill>
        </p:spPr>
        <p:txBody>
          <a:bodyPr/>
          <a:lstStyle>
            <a:lvl1pPr marL="0" indent="0" algn="l">
              <a:buNone/>
              <a:defRPr>
                <a:solidFill>
                  <a:schemeClr val="bg1"/>
                </a:solidFill>
                <a:latin typeface="Trebuchet MS" panose="020B0603020202020204" pitchFamily="34" charset="0"/>
                <a:cs typeface="Arial"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nl-NL"/>
              <a:t>Klikken om de ondertitelstijl van het model te bewerken</a:t>
            </a:r>
            <a:endParaRPr lang="nl-BE"/>
          </a:p>
        </p:txBody>
      </p:sp>
      <p:pic>
        <p:nvPicPr>
          <p:cNvPr id="7" name="Afbeelding 6">
            <a:extLst>
              <a:ext uri="{FF2B5EF4-FFF2-40B4-BE49-F238E27FC236}">
                <a16:creationId xmlns:a16="http://schemas.microsoft.com/office/drawing/2014/main" id="{60D32777-7550-4B22-BE9F-BC0CC9F738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8781628" y="5623884"/>
            <a:ext cx="3021617" cy="1204697"/>
          </a:xfrm>
          <a:prstGeom prst="rect">
            <a:avLst/>
          </a:prstGeom>
        </p:spPr>
      </p:pic>
      <p:sp>
        <p:nvSpPr>
          <p:cNvPr id="8" name="Tijdelijke aanduiding voor dianummer 7">
            <a:extLst>
              <a:ext uri="{FF2B5EF4-FFF2-40B4-BE49-F238E27FC236}">
                <a16:creationId xmlns:a16="http://schemas.microsoft.com/office/drawing/2014/main" id="{BC9F2D05-65BB-43FB-BEF8-6F8D8E2EFF86}"/>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878853926"/>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to_03">
    <p:bg>
      <p:bgPr>
        <a:blipFill dpi="0" rotWithShape="1">
          <a:blip r:embed="rId2" cstate="screen">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387A672-10BB-4281-BB00-1882F8DF1468}"/>
              </a:ext>
            </a:extLst>
          </p:cNvPr>
          <p:cNvSpPr/>
          <p:nvPr userDrawn="1"/>
        </p:nvSpPr>
        <p:spPr>
          <a:xfrm>
            <a:off x="8210749" y="5594466"/>
            <a:ext cx="3981252" cy="126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sz="1800"/>
          </a:p>
        </p:txBody>
      </p:sp>
      <p:sp>
        <p:nvSpPr>
          <p:cNvPr id="2" name="Titel 1"/>
          <p:cNvSpPr>
            <a:spLocks noGrp="1"/>
          </p:cNvSpPr>
          <p:nvPr>
            <p:ph type="ctrTitle"/>
          </p:nvPr>
        </p:nvSpPr>
        <p:spPr>
          <a:xfrm>
            <a:off x="0" y="5035513"/>
            <a:ext cx="12192000" cy="608174"/>
          </a:xfrm>
          <a:solidFill>
            <a:srgbClr val="EF8A37"/>
          </a:solidFill>
        </p:spPr>
        <p:txBody>
          <a:bodyPr>
            <a:normAutofit/>
          </a:bodyPr>
          <a:lstStyle>
            <a:lvl1pPr algn="l" rtl="0" eaLnBrk="1" latinLnBrk="0" hangingPunct="1">
              <a:spcBef>
                <a:spcPct val="0"/>
              </a:spcBef>
              <a:buNone/>
              <a:defRPr kumimoji="0" lang="nl-BE" sz="18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43687"/>
            <a:ext cx="8210747" cy="1206630"/>
          </a:xfrm>
          <a:solidFill>
            <a:srgbClr val="57C3CB"/>
          </a:solidFill>
        </p:spPr>
        <p:txBody>
          <a:bodyPr/>
          <a:lstStyle>
            <a:lvl1pPr marL="0" indent="0" algn="l">
              <a:buNone/>
              <a:defRPr>
                <a:solidFill>
                  <a:schemeClr val="bg1"/>
                </a:solidFill>
                <a:latin typeface="Trebuchet MS" panose="020B0603020202020204" pitchFamily="34" charset="0"/>
                <a:cs typeface="Arial"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nl-NL"/>
              <a:t>Klikken om de ondertitelstijl van het model te bewerken</a:t>
            </a:r>
            <a:endParaRPr lang="nl-BE"/>
          </a:p>
        </p:txBody>
      </p:sp>
      <p:pic>
        <p:nvPicPr>
          <p:cNvPr id="7" name="Afbeelding 6">
            <a:extLst>
              <a:ext uri="{FF2B5EF4-FFF2-40B4-BE49-F238E27FC236}">
                <a16:creationId xmlns:a16="http://schemas.microsoft.com/office/drawing/2014/main" id="{FD09934A-13E9-453F-8543-5CD1ECD2C6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8781628" y="5623884"/>
            <a:ext cx="3021617" cy="1204697"/>
          </a:xfrm>
          <a:prstGeom prst="rect">
            <a:avLst/>
          </a:prstGeom>
        </p:spPr>
      </p:pic>
      <p:sp>
        <p:nvSpPr>
          <p:cNvPr id="8" name="Tijdelijke aanduiding voor dianummer 7">
            <a:extLst>
              <a:ext uri="{FF2B5EF4-FFF2-40B4-BE49-F238E27FC236}">
                <a16:creationId xmlns:a16="http://schemas.microsoft.com/office/drawing/2014/main" id="{D5EF8AF3-6120-426E-8588-13BA27932606}"/>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868581075"/>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to_04">
    <p:bg>
      <p:bgPr>
        <a:blipFill dpi="0" rotWithShape="1">
          <a:blip r:embed="rId2" cstate="screen">
            <a:lum/>
            <a:extLst>
              <a:ext uri="{28A0092B-C50C-407E-A947-70E740481C1C}">
                <a14:useLocalDpi xmlns:a14="http://schemas.microsoft.com/office/drawing/2010/main"/>
              </a:ext>
            </a:extLst>
          </a:blip>
          <a:srcRect/>
          <a:stretch>
            <a:fillRect l="-8000" r="-8000"/>
          </a:stretch>
        </a:blip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CFB41A-6D3E-4C03-AADD-E915543D1281}"/>
              </a:ext>
            </a:extLst>
          </p:cNvPr>
          <p:cNvSpPr/>
          <p:nvPr userDrawn="1"/>
        </p:nvSpPr>
        <p:spPr>
          <a:xfrm>
            <a:off x="8210749" y="5594466"/>
            <a:ext cx="3981252" cy="126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sz="1800"/>
          </a:p>
        </p:txBody>
      </p:sp>
      <p:sp>
        <p:nvSpPr>
          <p:cNvPr id="2" name="Titel 1"/>
          <p:cNvSpPr>
            <a:spLocks noGrp="1"/>
          </p:cNvSpPr>
          <p:nvPr>
            <p:ph type="ctrTitle"/>
          </p:nvPr>
        </p:nvSpPr>
        <p:spPr>
          <a:xfrm>
            <a:off x="0" y="5035520"/>
            <a:ext cx="12192000" cy="608174"/>
          </a:xfrm>
          <a:solidFill>
            <a:srgbClr val="EF8A37"/>
          </a:solidFill>
        </p:spPr>
        <p:txBody>
          <a:bodyPr>
            <a:normAutofit/>
          </a:bodyPr>
          <a:lstStyle>
            <a:lvl1pPr algn="l" rtl="0" eaLnBrk="1" latinLnBrk="0" hangingPunct="1">
              <a:spcBef>
                <a:spcPct val="0"/>
              </a:spcBef>
              <a:buNone/>
              <a:defRPr kumimoji="0" lang="nl-BE" sz="18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43694"/>
            <a:ext cx="8210747" cy="1206630"/>
          </a:xfrm>
          <a:solidFill>
            <a:srgbClr val="B22A89"/>
          </a:solidFill>
        </p:spPr>
        <p:txBody>
          <a:bodyPr/>
          <a:lstStyle>
            <a:lvl1pPr marL="0" indent="0" algn="l">
              <a:buNone/>
              <a:defRPr>
                <a:solidFill>
                  <a:schemeClr val="bg1"/>
                </a:solidFill>
                <a:latin typeface="Trebuchet MS" panose="020B0603020202020204" pitchFamily="34" charset="0"/>
                <a:cs typeface="Arial"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nl-NL"/>
              <a:t>Klikken om de ondertitelstijl van het model te bewerken</a:t>
            </a:r>
            <a:endParaRPr lang="nl-BE"/>
          </a:p>
        </p:txBody>
      </p:sp>
      <p:pic>
        <p:nvPicPr>
          <p:cNvPr id="7" name="Afbeelding 6">
            <a:extLst>
              <a:ext uri="{FF2B5EF4-FFF2-40B4-BE49-F238E27FC236}">
                <a16:creationId xmlns:a16="http://schemas.microsoft.com/office/drawing/2014/main" id="{D7F003BE-0323-4F37-8DC3-B2FC9EF227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8781628" y="5623884"/>
            <a:ext cx="3021617" cy="1204697"/>
          </a:xfrm>
          <a:prstGeom prst="rect">
            <a:avLst/>
          </a:prstGeom>
        </p:spPr>
      </p:pic>
      <p:sp>
        <p:nvSpPr>
          <p:cNvPr id="8" name="Tijdelijke aanduiding voor dianummer 7">
            <a:extLst>
              <a:ext uri="{FF2B5EF4-FFF2-40B4-BE49-F238E27FC236}">
                <a16:creationId xmlns:a16="http://schemas.microsoft.com/office/drawing/2014/main" id="{EDAB214C-BB84-4C08-A7F9-D1AE717FC2B6}"/>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644479353"/>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oto_05">
    <p:bg>
      <p:bgPr>
        <a:blipFill dpi="0" rotWithShape="1">
          <a:blip r:embed="rId2" cstate="screen">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DD7BAD7B-13E8-4E93-8C02-E7FA08107E45}"/>
              </a:ext>
            </a:extLst>
          </p:cNvPr>
          <p:cNvSpPr/>
          <p:nvPr userDrawn="1"/>
        </p:nvSpPr>
        <p:spPr>
          <a:xfrm>
            <a:off x="8210749" y="5594466"/>
            <a:ext cx="3981252" cy="126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sz="1800"/>
          </a:p>
        </p:txBody>
      </p:sp>
      <p:sp>
        <p:nvSpPr>
          <p:cNvPr id="2" name="Titel 1"/>
          <p:cNvSpPr>
            <a:spLocks noGrp="1"/>
          </p:cNvSpPr>
          <p:nvPr>
            <p:ph type="ctrTitle"/>
          </p:nvPr>
        </p:nvSpPr>
        <p:spPr>
          <a:xfrm>
            <a:off x="-1" y="5043758"/>
            <a:ext cx="12192001" cy="608174"/>
          </a:xfrm>
          <a:solidFill>
            <a:srgbClr val="B22A89"/>
          </a:solidFill>
        </p:spPr>
        <p:txBody>
          <a:bodyPr>
            <a:normAutofit/>
          </a:bodyPr>
          <a:lstStyle>
            <a:lvl1pPr algn="l" rtl="0" eaLnBrk="1" latinLnBrk="0" hangingPunct="1">
              <a:spcBef>
                <a:spcPct val="0"/>
              </a:spcBef>
              <a:buNone/>
              <a:defRPr kumimoji="0" lang="nl-BE" sz="1800" b="1" kern="1200" cap="all" baseline="0" dirty="0" smtClean="0">
                <a:solidFill>
                  <a:schemeClr val="bg1"/>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51932"/>
            <a:ext cx="8210747" cy="1206630"/>
          </a:xfrm>
          <a:solidFill>
            <a:srgbClr val="57C3CB"/>
          </a:solidFill>
        </p:spPr>
        <p:txBody>
          <a:bodyPr/>
          <a:lstStyle>
            <a:lvl1pPr marL="0" indent="0" algn="l">
              <a:buNone/>
              <a:defRPr>
                <a:solidFill>
                  <a:schemeClr val="bg1"/>
                </a:solidFill>
                <a:latin typeface="Trebuchet MS" panose="020B0603020202020204" pitchFamily="34" charset="0"/>
                <a:cs typeface="Arial"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nl-NL"/>
              <a:t>Klikken om de ondertitelstijl van het model te bewerken</a:t>
            </a:r>
            <a:endParaRPr lang="nl-BE"/>
          </a:p>
        </p:txBody>
      </p:sp>
      <p:pic>
        <p:nvPicPr>
          <p:cNvPr id="7" name="Afbeelding 6">
            <a:extLst>
              <a:ext uri="{FF2B5EF4-FFF2-40B4-BE49-F238E27FC236}">
                <a16:creationId xmlns:a16="http://schemas.microsoft.com/office/drawing/2014/main" id="{63C5CD50-B418-485E-B3B3-11CAA8B141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8781628" y="5623884"/>
            <a:ext cx="3021617" cy="1204697"/>
          </a:xfrm>
          <a:prstGeom prst="rect">
            <a:avLst/>
          </a:prstGeom>
        </p:spPr>
      </p:pic>
      <p:sp>
        <p:nvSpPr>
          <p:cNvPr id="8" name="Tijdelijke aanduiding voor dianummer 7">
            <a:extLst>
              <a:ext uri="{FF2B5EF4-FFF2-40B4-BE49-F238E27FC236}">
                <a16:creationId xmlns:a16="http://schemas.microsoft.com/office/drawing/2014/main" id="{18D37A61-2A4E-4A21-92FD-4BFDE912D35D}"/>
              </a:ext>
            </a:extLst>
          </p:cNvPr>
          <p:cNvSpPr>
            <a:spLocks noGrp="1"/>
          </p:cNvSpPr>
          <p:nvPr>
            <p:ph type="sldNum" sz="quarter" idx="11"/>
          </p:nvPr>
        </p:nvSpPr>
        <p:spPr>
          <a:xfrm>
            <a:off x="-1" y="6429400"/>
            <a:ext cx="476213"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2389891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Begin: gsm?">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sp>
        <p:nvSpPr>
          <p:cNvPr id="7" name="Rechthoek 6"/>
          <p:cNvSpPr/>
          <p:nvPr userDrawn="1"/>
        </p:nvSpPr>
        <p:spPr>
          <a:xfrm rot="5400000">
            <a:off x="2313234" y="4515874"/>
            <a:ext cx="364252" cy="432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Rechthoek 7"/>
          <p:cNvSpPr/>
          <p:nvPr userDrawn="1"/>
        </p:nvSpPr>
        <p:spPr>
          <a:xfrm rot="5400000">
            <a:off x="-3259999" y="3194016"/>
            <a:ext cx="6951373" cy="431371"/>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6" name="Tekstvak 5"/>
          <p:cNvSpPr txBox="1"/>
          <p:nvPr userDrawn="1"/>
        </p:nvSpPr>
        <p:spPr>
          <a:xfrm>
            <a:off x="970845" y="279403"/>
            <a:ext cx="10814755" cy="646331"/>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nl-BE" sz="3600" b="0"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mn-lt"/>
                <a:ea typeface="+mn-ea"/>
                <a:cs typeface="+mn-cs"/>
              </a:rPr>
              <a:t>Staat jouw gsm al op trillen?</a:t>
            </a:r>
          </a:p>
        </p:txBody>
      </p:sp>
      <p:pic>
        <p:nvPicPr>
          <p:cNvPr id="3" name="Afbeelding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30133" y="2180950"/>
            <a:ext cx="2754489" cy="2065867"/>
          </a:xfrm>
          <a:prstGeom prst="rect">
            <a:avLst/>
          </a:prstGeom>
        </p:spPr>
      </p:pic>
      <p:pic>
        <p:nvPicPr>
          <p:cNvPr id="10" name="Afbeelding 9">
            <a:extLst>
              <a:ext uri="{FF2B5EF4-FFF2-40B4-BE49-F238E27FC236}">
                <a16:creationId xmlns:a16="http://schemas.microsoft.com/office/drawing/2014/main" id="{FADD168F-AEB1-4BCE-ADF6-1E87E720BBD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29314" b="27871"/>
          <a:stretch/>
        </p:blipFill>
        <p:spPr>
          <a:xfrm>
            <a:off x="10339755" y="4971567"/>
            <a:ext cx="1852246" cy="1886433"/>
          </a:xfrm>
          <a:prstGeom prst="rect">
            <a:avLst/>
          </a:prstGeom>
        </p:spPr>
      </p:pic>
      <p:sp>
        <p:nvSpPr>
          <p:cNvPr id="9" name="Tijdelijke aanduiding voor dianummer 7">
            <a:extLst>
              <a:ext uri="{FF2B5EF4-FFF2-40B4-BE49-F238E27FC236}">
                <a16:creationId xmlns:a16="http://schemas.microsoft.com/office/drawing/2014/main" id="{2F577640-04F4-4D4D-846A-CC78DDBD7ACC}"/>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5720736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sp>
        <p:nvSpPr>
          <p:cNvPr id="8" name="Rechthoek 7"/>
          <p:cNvSpPr/>
          <p:nvPr userDrawn="1"/>
        </p:nvSpPr>
        <p:spPr>
          <a:xfrm>
            <a:off x="0" y="6498024"/>
            <a:ext cx="12192000"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1" name="Tijdelijke aanduiding voor dianummer 7">
            <a:extLst>
              <a:ext uri="{FF2B5EF4-FFF2-40B4-BE49-F238E27FC236}">
                <a16:creationId xmlns:a16="http://schemas.microsoft.com/office/drawing/2014/main" id="{BF6C4908-1347-4984-89BB-4E5C76D3B4A4}"/>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2" name="Titel 1"/>
          <p:cNvSpPr>
            <a:spLocks noGrp="1"/>
          </p:cNvSpPr>
          <p:nvPr>
            <p:ph type="title"/>
          </p:nvPr>
        </p:nvSpPr>
        <p:spPr>
          <a:xfrm>
            <a:off x="1679510" y="274638"/>
            <a:ext cx="9902892" cy="1143000"/>
          </a:xfrm>
        </p:spPr>
        <p:txBody>
          <a:bodyPr/>
          <a:lstStyle/>
          <a:p>
            <a:r>
              <a:rPr lang="nl-NL"/>
              <a:t>Klik om stijl te bewerken</a:t>
            </a:r>
            <a:endParaRPr lang="nl-BE"/>
          </a:p>
        </p:txBody>
      </p:sp>
      <p:sp>
        <p:nvSpPr>
          <p:cNvPr id="13" name="Tijdelijke aanduiding voor inhoud 2"/>
          <p:cNvSpPr>
            <a:spLocks noGrp="1"/>
          </p:cNvSpPr>
          <p:nvPr>
            <p:ph idx="1"/>
          </p:nvPr>
        </p:nvSpPr>
        <p:spPr>
          <a:xfrm>
            <a:off x="1679509" y="1600206"/>
            <a:ext cx="9902891"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4" name="Afbeelding 13">
            <a:extLst>
              <a:ext uri="{FF2B5EF4-FFF2-40B4-BE49-F238E27FC236}">
                <a16:creationId xmlns:a16="http://schemas.microsoft.com/office/drawing/2014/main" id="{6B8317B8-B7BE-4C0E-B174-34A6F7569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36401560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Pauz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190895" y="3190896"/>
            <a:ext cx="6858000" cy="476211"/>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4" name="Rechthoek 3"/>
          <p:cNvSpPr/>
          <p:nvPr userDrawn="1"/>
        </p:nvSpPr>
        <p:spPr>
          <a:xfrm rot="16200000" flipH="1" flipV="1">
            <a:off x="2456212" y="4518000"/>
            <a:ext cx="360000" cy="432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5" name="Rechthoek 4"/>
          <p:cNvSpPr/>
          <p:nvPr userDrawn="1"/>
        </p:nvSpPr>
        <p:spPr>
          <a:xfrm rot="16200000" flipH="1" flipV="1">
            <a:off x="3559072" y="-976238"/>
            <a:ext cx="2027934" cy="6748676"/>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2" name="Tekstvak 1"/>
          <p:cNvSpPr txBox="1"/>
          <p:nvPr userDrawn="1"/>
        </p:nvSpPr>
        <p:spPr>
          <a:xfrm>
            <a:off x="2156177" y="1674824"/>
            <a:ext cx="5791200" cy="1107996"/>
          </a:xfrm>
          <a:prstGeom prst="rect">
            <a:avLst/>
          </a:prstGeom>
          <a:noFill/>
        </p:spPr>
        <p:txBody>
          <a:bodyPr wrap="square" rtlCol="0">
            <a:spAutoFit/>
          </a:bodyPr>
          <a:lstStyle/>
          <a:p>
            <a:r>
              <a:rPr lang="nl-BE" sz="6600" b="1"/>
              <a:t>PAUZE</a:t>
            </a:r>
          </a:p>
        </p:txBody>
      </p:sp>
      <p:sp>
        <p:nvSpPr>
          <p:cNvPr id="6" name="Tijdelijke aanduiding voor dianummer 7">
            <a:extLst>
              <a:ext uri="{FF2B5EF4-FFF2-40B4-BE49-F238E27FC236}">
                <a16:creationId xmlns:a16="http://schemas.microsoft.com/office/drawing/2014/main" id="{02F575ED-E254-4743-B0F6-03456F4EFD84}"/>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122704287"/>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Pauz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190895" y="3190896"/>
            <a:ext cx="6858000" cy="476211"/>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4" name="Rechthoek 3"/>
          <p:cNvSpPr/>
          <p:nvPr userDrawn="1"/>
        </p:nvSpPr>
        <p:spPr>
          <a:xfrm rot="16200000" flipH="1" flipV="1">
            <a:off x="2456212" y="4518000"/>
            <a:ext cx="360000" cy="432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grpSp>
        <p:nvGrpSpPr>
          <p:cNvPr id="6" name="Groep 5"/>
          <p:cNvGrpSpPr/>
          <p:nvPr userDrawn="1"/>
        </p:nvGrpSpPr>
        <p:grpSpPr>
          <a:xfrm>
            <a:off x="1221279" y="4169667"/>
            <a:ext cx="6748677" cy="2027934"/>
            <a:chOff x="899025" y="1384133"/>
            <a:chExt cx="5061508" cy="2027934"/>
          </a:xfrm>
          <a:solidFill>
            <a:srgbClr val="57C3CB"/>
          </a:solidFill>
        </p:grpSpPr>
        <p:sp>
          <p:nvSpPr>
            <p:cNvPr id="5" name="Rechthoek 4"/>
            <p:cNvSpPr/>
            <p:nvPr userDrawn="1"/>
          </p:nvSpPr>
          <p:spPr>
            <a:xfrm rot="16200000" flipH="1" flipV="1">
              <a:off x="2415812" y="-132654"/>
              <a:ext cx="2027934" cy="50615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2" name="Tekstvak 1"/>
            <p:cNvSpPr txBox="1"/>
            <p:nvPr userDrawn="1"/>
          </p:nvSpPr>
          <p:spPr>
            <a:xfrm>
              <a:off x="1617133" y="1674824"/>
              <a:ext cx="4343400" cy="1107996"/>
            </a:xfrm>
            <a:prstGeom prst="rect">
              <a:avLst/>
            </a:prstGeom>
            <a:grpFill/>
          </p:spPr>
          <p:txBody>
            <a:bodyPr wrap="square" rtlCol="0">
              <a:spAutoFit/>
            </a:bodyPr>
            <a:lstStyle/>
            <a:p>
              <a:r>
                <a:rPr lang="nl-BE" sz="6600" b="1"/>
                <a:t>PAUZE</a:t>
              </a:r>
            </a:p>
          </p:txBody>
        </p:sp>
      </p:grpSp>
      <p:sp>
        <p:nvSpPr>
          <p:cNvPr id="7" name="Tijdelijke aanduiding voor dianummer 7">
            <a:extLst>
              <a:ext uri="{FF2B5EF4-FFF2-40B4-BE49-F238E27FC236}">
                <a16:creationId xmlns:a16="http://schemas.microsoft.com/office/drawing/2014/main" id="{49D2345A-22DC-4340-A9B2-DB7EA0003E62}"/>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4110923675"/>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Lunch">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190895" y="3190896"/>
            <a:ext cx="6858000" cy="476211"/>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4" name="Rechthoek 3"/>
          <p:cNvSpPr/>
          <p:nvPr userDrawn="1"/>
        </p:nvSpPr>
        <p:spPr>
          <a:xfrm rot="16200000" flipH="1" flipV="1">
            <a:off x="2456212" y="4518000"/>
            <a:ext cx="360000" cy="432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5" name="Rechthoek 4"/>
          <p:cNvSpPr/>
          <p:nvPr userDrawn="1"/>
        </p:nvSpPr>
        <p:spPr>
          <a:xfrm rot="16200000" flipH="1" flipV="1">
            <a:off x="5636230" y="-1069371"/>
            <a:ext cx="2027934" cy="6748676"/>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2" name="Tekstvak 1"/>
          <p:cNvSpPr txBox="1"/>
          <p:nvPr userDrawn="1"/>
        </p:nvSpPr>
        <p:spPr>
          <a:xfrm>
            <a:off x="4109159" y="1581691"/>
            <a:ext cx="5791200" cy="1107996"/>
          </a:xfrm>
          <a:prstGeom prst="rect">
            <a:avLst/>
          </a:prstGeom>
          <a:noFill/>
        </p:spPr>
        <p:txBody>
          <a:bodyPr wrap="square" rtlCol="0">
            <a:spAutoFit/>
          </a:bodyPr>
          <a:lstStyle/>
          <a:p>
            <a:r>
              <a:rPr lang="nl-BE" sz="6600" b="1"/>
              <a:t>LUNCH</a:t>
            </a:r>
          </a:p>
        </p:txBody>
      </p:sp>
      <p:sp>
        <p:nvSpPr>
          <p:cNvPr id="6" name="Tijdelijke aanduiding voor dianummer 7">
            <a:extLst>
              <a:ext uri="{FF2B5EF4-FFF2-40B4-BE49-F238E27FC236}">
                <a16:creationId xmlns:a16="http://schemas.microsoft.com/office/drawing/2014/main" id="{22189886-6E47-4D26-B859-DD04CF2A6032}"/>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39859"/>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2_Sociale media">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190895" y="3190896"/>
            <a:ext cx="6858000" cy="476211"/>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4" name="Rechthoek 3"/>
          <p:cNvSpPr/>
          <p:nvPr userDrawn="1"/>
        </p:nvSpPr>
        <p:spPr>
          <a:xfrm rot="16200000" flipH="1" flipV="1">
            <a:off x="2456211" y="4518000"/>
            <a:ext cx="360000" cy="432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pic>
        <p:nvPicPr>
          <p:cNvPr id="5" name="Tijdelijke aanduiding voor inhoud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46452" y="3006746"/>
            <a:ext cx="739774" cy="600138"/>
          </a:xfrm>
          <a:prstGeom prst="rect">
            <a:avLst/>
          </a:prstGeom>
        </p:spPr>
      </p:pic>
      <p:pic>
        <p:nvPicPr>
          <p:cNvPr id="6" name="Afbeelding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81859" y="1189356"/>
            <a:ext cx="627641" cy="627641"/>
          </a:xfrm>
          <a:prstGeom prst="rect">
            <a:avLst/>
          </a:prstGeom>
        </p:spPr>
      </p:pic>
      <p:sp>
        <p:nvSpPr>
          <p:cNvPr id="9" name="Rechthoek 8"/>
          <p:cNvSpPr/>
          <p:nvPr userDrawn="1"/>
        </p:nvSpPr>
        <p:spPr>
          <a:xfrm>
            <a:off x="885786" y="1915025"/>
            <a:ext cx="5619789" cy="338554"/>
          </a:xfrm>
          <a:prstGeom prst="rect">
            <a:avLst/>
          </a:prstGeom>
        </p:spPr>
        <p:txBody>
          <a:bodyPr wrap="square">
            <a:spAutoFit/>
          </a:bodyPr>
          <a:lstStyle/>
          <a:p>
            <a:pPr algn="ctr"/>
            <a:r>
              <a:rPr lang="nl-BE" sz="1600" u="none">
                <a:latin typeface="Trebuchet MS" panose="020B0603020202020204" pitchFamily="34" charset="0"/>
                <a:ea typeface="Calibri" panose="020F0502020204030204" pitchFamily="34" charset="0"/>
                <a:cs typeface="Times New Roman" panose="02020603050405020304" pitchFamily="18" charset="0"/>
                <a:hlinkClick r:id="rId5" action="ppaction://hlinkfile"/>
              </a:rPr>
              <a:t>fb.com/</a:t>
            </a:r>
            <a:r>
              <a:rPr lang="nl-BE" sz="1600" u="none" err="1">
                <a:latin typeface="Trebuchet MS" panose="020B0603020202020204" pitchFamily="34" charset="0"/>
                <a:ea typeface="Calibri" panose="020F0502020204030204" pitchFamily="34" charset="0"/>
                <a:cs typeface="Times New Roman" panose="02020603050405020304" pitchFamily="18" charset="0"/>
                <a:hlinkClick r:id="rId5" action="ppaction://hlinkfile"/>
              </a:rPr>
              <a:t>KatholiekOnderwijsVlaanderen</a:t>
            </a:r>
            <a:endParaRPr lang="nl-BE" sz="1600" u="none">
              <a:latin typeface="Trebuchet MS" panose="020B0603020202020204" pitchFamily="34" charset="0"/>
            </a:endParaRPr>
          </a:p>
        </p:txBody>
      </p:sp>
      <p:sp>
        <p:nvSpPr>
          <p:cNvPr id="11" name="Rechthoek 10">
            <a:extLst>
              <a:ext uri="{FF2B5EF4-FFF2-40B4-BE49-F238E27FC236}">
                <a16:creationId xmlns:a16="http://schemas.microsoft.com/office/drawing/2014/main" id="{8A6E0076-844B-4A37-9AEE-9DCE3488E361}"/>
              </a:ext>
            </a:extLst>
          </p:cNvPr>
          <p:cNvSpPr/>
          <p:nvPr userDrawn="1"/>
        </p:nvSpPr>
        <p:spPr>
          <a:xfrm>
            <a:off x="5619749" y="1920833"/>
            <a:ext cx="6096002" cy="338554"/>
          </a:xfrm>
          <a:prstGeom prst="rect">
            <a:avLst/>
          </a:prstGeom>
        </p:spPr>
        <p:txBody>
          <a:bodyPr wrap="square">
            <a:spAutoFit/>
          </a:bodyPr>
          <a:lstStyle/>
          <a:p>
            <a:pPr algn="ctr"/>
            <a:r>
              <a:rPr lang="nl-BE" sz="1600" u="sng" kern="1200">
                <a:solidFill>
                  <a:schemeClr val="tx1"/>
                </a:solidFill>
                <a:effectLst/>
                <a:latin typeface="+mn-lt"/>
                <a:ea typeface="+mn-ea"/>
                <a:cs typeface="+mn-cs"/>
                <a:hlinkClick r:id="rId6"/>
              </a:rPr>
              <a:t>linkedin.com/company/katholiekonderwijsvlaanderen</a:t>
            </a:r>
            <a:r>
              <a:rPr lang="nl-BE" sz="1600">
                <a:latin typeface="Trebuchet MS" panose="020B0603020202020204" pitchFamily="34" charset="0"/>
                <a:cs typeface="Times New Roman" panose="02020603050405020304" pitchFamily="18" charset="0"/>
              </a:rPr>
              <a:t> </a:t>
            </a:r>
          </a:p>
        </p:txBody>
      </p:sp>
      <p:pic>
        <p:nvPicPr>
          <p:cNvPr id="1030" name="Picture 6" descr="Instagram Logo New PNG Transparent Background Download | Instagram ...">
            <a:extLst>
              <a:ext uri="{FF2B5EF4-FFF2-40B4-BE49-F238E27FC236}">
                <a16:creationId xmlns:a16="http://schemas.microsoft.com/office/drawing/2014/main" id="{1B79DBB6-784E-49D9-AD9F-EF7F84BE002D}"/>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tretch>
            <a:fillRect/>
          </a:stretch>
        </p:blipFill>
        <p:spPr bwMode="auto">
          <a:xfrm>
            <a:off x="8293058" y="2932123"/>
            <a:ext cx="749384" cy="749384"/>
          </a:xfrm>
          <a:prstGeom prst="rect">
            <a:avLst/>
          </a:prstGeom>
          <a:noFill/>
          <a:extLst>
            <a:ext uri="{909E8E84-426E-40DD-AFC4-6F175D3DCCD1}">
              <a14:hiddenFill xmlns:a14="http://schemas.microsoft.com/office/drawing/2010/main">
                <a:solidFill>
                  <a:srgbClr val="FFFFFF"/>
                </a:solidFill>
              </a14:hiddenFill>
            </a:ext>
          </a:extLst>
        </p:spPr>
      </p:pic>
      <p:sp>
        <p:nvSpPr>
          <p:cNvPr id="14" name="Rechthoek 13">
            <a:extLst>
              <a:ext uri="{FF2B5EF4-FFF2-40B4-BE49-F238E27FC236}">
                <a16:creationId xmlns:a16="http://schemas.microsoft.com/office/drawing/2014/main" id="{1A0B4A7D-943D-43C7-85BD-CFDC9B74A25B}"/>
              </a:ext>
            </a:extLst>
          </p:cNvPr>
          <p:cNvSpPr/>
          <p:nvPr userDrawn="1"/>
        </p:nvSpPr>
        <p:spPr>
          <a:xfrm>
            <a:off x="5619749" y="3700451"/>
            <a:ext cx="6096002" cy="338554"/>
          </a:xfrm>
          <a:prstGeom prst="rect">
            <a:avLst/>
          </a:prstGeom>
        </p:spPr>
        <p:txBody>
          <a:bodyPr wrap="square">
            <a:spAutoFit/>
          </a:bodyPr>
          <a:lstStyle/>
          <a:p>
            <a:pPr algn="ctr"/>
            <a:r>
              <a:rPr lang="nl-BE" sz="1600">
                <a:hlinkClick r:id="rId8"/>
              </a:rPr>
              <a:t>instagram.com/kathondvla</a:t>
            </a:r>
            <a:endParaRPr lang="nl-BE" sz="1400">
              <a:latin typeface="Trebuchet MS" panose="020B0603020202020204" pitchFamily="34" charset="0"/>
            </a:endParaRPr>
          </a:p>
        </p:txBody>
      </p:sp>
      <p:sp>
        <p:nvSpPr>
          <p:cNvPr id="15" name="Rechthoek 14">
            <a:extLst>
              <a:ext uri="{FF2B5EF4-FFF2-40B4-BE49-F238E27FC236}">
                <a16:creationId xmlns:a16="http://schemas.microsoft.com/office/drawing/2014/main" id="{ACB0E945-1A3D-41B0-810B-F52973500D8D}"/>
              </a:ext>
            </a:extLst>
          </p:cNvPr>
          <p:cNvSpPr/>
          <p:nvPr userDrawn="1"/>
        </p:nvSpPr>
        <p:spPr>
          <a:xfrm>
            <a:off x="885786" y="3735961"/>
            <a:ext cx="5619788" cy="707886"/>
          </a:xfrm>
          <a:prstGeom prst="rect">
            <a:avLst/>
          </a:prstGeom>
        </p:spPr>
        <p:txBody>
          <a:bodyPr wrap="square">
            <a:spAutoFit/>
          </a:bodyPr>
          <a:lstStyle/>
          <a:p>
            <a:pPr algn="ctr"/>
            <a:r>
              <a:rPr lang="nl-BE" sz="1600">
                <a:latin typeface="Trebuchet MS" panose="020B0603020202020204" pitchFamily="34" charset="0"/>
                <a:ea typeface="Calibri" panose="020F0502020204030204" pitchFamily="34" charset="0"/>
                <a:cs typeface="Times New Roman" panose="02020603050405020304" pitchFamily="18" charset="0"/>
                <a:hlinkClick r:id="rId9" action="ppaction://hlinkfile"/>
              </a:rPr>
              <a:t>twitter.com/</a:t>
            </a:r>
            <a:r>
              <a:rPr lang="nl-BE" sz="1600" err="1">
                <a:latin typeface="Trebuchet MS" panose="020B0603020202020204" pitchFamily="34" charset="0"/>
                <a:ea typeface="Calibri" panose="020F0502020204030204" pitchFamily="34" charset="0"/>
                <a:cs typeface="Times New Roman" panose="02020603050405020304" pitchFamily="18" charset="0"/>
                <a:hlinkClick r:id="rId9" action="ppaction://hlinkfile"/>
              </a:rPr>
              <a:t>KathOndVla</a:t>
            </a:r>
            <a:br>
              <a:rPr lang="nl-BE" sz="1600">
                <a:latin typeface="Trebuchet MS" panose="020B0603020202020204" pitchFamily="34" charset="0"/>
                <a:ea typeface="Calibri" panose="020F0502020204030204" pitchFamily="34" charset="0"/>
                <a:cs typeface="Times New Roman" panose="02020603050405020304" pitchFamily="18" charset="0"/>
              </a:rPr>
            </a:br>
            <a:endParaRPr lang="nl-BE" sz="800">
              <a:latin typeface="Trebuchet MS" panose="020B0603020202020204" pitchFamily="34" charset="0"/>
              <a:ea typeface="Calibri" panose="020F0502020204030204" pitchFamily="34" charset="0"/>
              <a:cs typeface="Times New Roman" panose="02020603050405020304" pitchFamily="18" charset="0"/>
            </a:endParaRPr>
          </a:p>
          <a:p>
            <a:pPr algn="ctr"/>
            <a:r>
              <a:rPr lang="nl-BE" sz="1600">
                <a:latin typeface="Trebuchet MS" panose="020B0603020202020204" pitchFamily="34" charset="0"/>
                <a:ea typeface="Calibri" panose="020F0502020204030204" pitchFamily="34" charset="0"/>
                <a:cs typeface="Times New Roman" panose="02020603050405020304" pitchFamily="18" charset="0"/>
                <a:hlinkClick r:id="rId10" action="ppaction://hlinkfile"/>
              </a:rPr>
              <a:t>twitter.com/</a:t>
            </a:r>
            <a:r>
              <a:rPr lang="nl-BE" sz="1600" err="1">
                <a:latin typeface="Trebuchet MS" panose="020B0603020202020204" pitchFamily="34" charset="0"/>
                <a:ea typeface="Calibri" panose="020F0502020204030204" pitchFamily="34" charset="0"/>
                <a:cs typeface="Times New Roman" panose="02020603050405020304" pitchFamily="18" charset="0"/>
                <a:hlinkClick r:id="rId10" action="ppaction://hlinkfile"/>
              </a:rPr>
              <a:t>BoeveLieven</a:t>
            </a:r>
            <a:endParaRPr lang="nl-BE" sz="1600">
              <a:latin typeface="Trebuchet MS" panose="020B0603020202020204" pitchFamily="34" charset="0"/>
            </a:endParaRPr>
          </a:p>
        </p:txBody>
      </p:sp>
      <p:pic>
        <p:nvPicPr>
          <p:cNvPr id="1026" name="Picture 2" descr="LinkedIn logo – Ungap cost action CA16205">
            <a:extLst>
              <a:ext uri="{FF2B5EF4-FFF2-40B4-BE49-F238E27FC236}">
                <a16:creationId xmlns:a16="http://schemas.microsoft.com/office/drawing/2014/main" id="{59E90341-9754-44A6-BBCB-9D966075B741}"/>
              </a:ext>
            </a:extLst>
          </p:cNvPr>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8340472" y="1169450"/>
            <a:ext cx="692652" cy="692652"/>
          </a:xfrm>
          <a:prstGeom prst="rect">
            <a:avLst/>
          </a:prstGeom>
          <a:noFill/>
          <a:extLst>
            <a:ext uri="{909E8E84-426E-40DD-AFC4-6F175D3DCCD1}">
              <a14:hiddenFill xmlns:a14="http://schemas.microsoft.com/office/drawing/2010/main">
                <a:solidFill>
                  <a:srgbClr val="FFFFFF"/>
                </a:solidFill>
              </a14:hiddenFill>
            </a:ext>
          </a:extLst>
        </p:spPr>
      </p:pic>
      <p:sp>
        <p:nvSpPr>
          <p:cNvPr id="13" name="Tijdelijke aanduiding voor dianummer 7">
            <a:extLst>
              <a:ext uri="{FF2B5EF4-FFF2-40B4-BE49-F238E27FC236}">
                <a16:creationId xmlns:a16="http://schemas.microsoft.com/office/drawing/2014/main" id="{E0128B94-791B-4ABC-83FE-A215A1C9BE2D}"/>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4272718253"/>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5_Eind: Samenvatting">
    <p:bg>
      <p:bgPr>
        <a:blipFill dpi="0" rotWithShape="1">
          <a:blip r:embed="rId2" cstate="screen">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6" name="Tekstvak 5"/>
          <p:cNvSpPr txBox="1"/>
          <p:nvPr userDrawn="1"/>
        </p:nvSpPr>
        <p:spPr>
          <a:xfrm>
            <a:off x="1045769" y="3409701"/>
            <a:ext cx="6668701" cy="1107996"/>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nl-BE" sz="66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mn-lt"/>
                <a:ea typeface="+mn-ea"/>
                <a:cs typeface="+mn-cs"/>
              </a:rPr>
              <a:t>SAMENVATTING</a:t>
            </a:r>
          </a:p>
        </p:txBody>
      </p:sp>
      <p:sp>
        <p:nvSpPr>
          <p:cNvPr id="7" name="Rechthoek 6"/>
          <p:cNvSpPr/>
          <p:nvPr userDrawn="1"/>
        </p:nvSpPr>
        <p:spPr>
          <a:xfrm rot="5400000">
            <a:off x="2313234" y="4515874"/>
            <a:ext cx="364252" cy="432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Rechthoek 7"/>
          <p:cNvSpPr/>
          <p:nvPr userDrawn="1"/>
        </p:nvSpPr>
        <p:spPr>
          <a:xfrm rot="5400000">
            <a:off x="-3259999" y="3194016"/>
            <a:ext cx="6951373" cy="431371"/>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pic>
        <p:nvPicPr>
          <p:cNvPr id="10" name="Afbeelding 9">
            <a:extLst>
              <a:ext uri="{FF2B5EF4-FFF2-40B4-BE49-F238E27FC236}">
                <a16:creationId xmlns:a16="http://schemas.microsoft.com/office/drawing/2014/main" id="{3E2C80BB-0DAA-4777-924F-7CE9FBBDFAA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29314" b="27871"/>
          <a:stretch/>
        </p:blipFill>
        <p:spPr>
          <a:xfrm>
            <a:off x="10339755" y="4971567"/>
            <a:ext cx="1852246" cy="1886433"/>
          </a:xfrm>
          <a:prstGeom prst="rect">
            <a:avLst/>
          </a:prstGeom>
        </p:spPr>
      </p:pic>
      <p:sp>
        <p:nvSpPr>
          <p:cNvPr id="11" name="Tijdelijke aanduiding voor dianummer 7">
            <a:extLst>
              <a:ext uri="{FF2B5EF4-FFF2-40B4-BE49-F238E27FC236}">
                <a16:creationId xmlns:a16="http://schemas.microsoft.com/office/drawing/2014/main" id="{6B3E55A9-2940-47A4-ADF9-0116464940C3}"/>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704423891"/>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4_Eind: vragen?">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6" name="Tekstvak 5"/>
          <p:cNvSpPr txBox="1"/>
          <p:nvPr userDrawn="1"/>
        </p:nvSpPr>
        <p:spPr>
          <a:xfrm>
            <a:off x="4575032" y="1560218"/>
            <a:ext cx="6668701" cy="1107996"/>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nl-BE" sz="66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mn-lt"/>
                <a:ea typeface="+mn-ea"/>
                <a:cs typeface="+mn-cs"/>
              </a:rPr>
              <a:t>VRAGEN?</a:t>
            </a:r>
          </a:p>
        </p:txBody>
      </p:sp>
      <p:sp>
        <p:nvSpPr>
          <p:cNvPr id="7" name="Rechthoek 6"/>
          <p:cNvSpPr/>
          <p:nvPr userDrawn="1"/>
        </p:nvSpPr>
        <p:spPr>
          <a:xfrm rot="5400000">
            <a:off x="2313234" y="4515874"/>
            <a:ext cx="364252" cy="432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8" name="Rechthoek 7"/>
          <p:cNvSpPr/>
          <p:nvPr userDrawn="1"/>
        </p:nvSpPr>
        <p:spPr>
          <a:xfrm rot="5400000">
            <a:off x="-3259999" y="3194016"/>
            <a:ext cx="6951373" cy="431371"/>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pic>
        <p:nvPicPr>
          <p:cNvPr id="10" name="Afbeelding 9">
            <a:extLst>
              <a:ext uri="{FF2B5EF4-FFF2-40B4-BE49-F238E27FC236}">
                <a16:creationId xmlns:a16="http://schemas.microsoft.com/office/drawing/2014/main" id="{3E2C80BB-0DAA-4777-924F-7CE9FBBDFAA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29314" b="27871"/>
          <a:stretch/>
        </p:blipFill>
        <p:spPr>
          <a:xfrm>
            <a:off x="10339755" y="4971567"/>
            <a:ext cx="1852246" cy="1886433"/>
          </a:xfrm>
          <a:prstGeom prst="rect">
            <a:avLst/>
          </a:prstGeom>
        </p:spPr>
      </p:pic>
      <p:sp>
        <p:nvSpPr>
          <p:cNvPr id="11" name="Tijdelijke aanduiding voor dianummer 7">
            <a:extLst>
              <a:ext uri="{FF2B5EF4-FFF2-40B4-BE49-F238E27FC236}">
                <a16:creationId xmlns:a16="http://schemas.microsoft.com/office/drawing/2014/main" id="{6B3E55A9-2940-47A4-ADF9-0116464940C3}"/>
              </a:ext>
            </a:extLst>
          </p:cNvPr>
          <p:cNvSpPr>
            <a:spLocks noGrp="1"/>
          </p:cNvSpPr>
          <p:nvPr>
            <p:ph type="sldNum" sz="quarter" idx="11"/>
          </p:nvPr>
        </p:nvSpPr>
        <p:spPr>
          <a:xfrm>
            <a:off x="-1" y="6429400"/>
            <a:ext cx="476213"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423578301"/>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570CE1-A550-41F4-8D8B-CFC13C426BF8}"/>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012AE6C7-FE25-441D-A110-6B7F8D9F9C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502C1E07-3C2E-4EE7-B602-78347F55B1CD}"/>
              </a:ext>
            </a:extLst>
          </p:cNvPr>
          <p:cNvSpPr>
            <a:spLocks noGrp="1"/>
          </p:cNvSpPr>
          <p:nvPr>
            <p:ph type="dt" sz="half" idx="10"/>
          </p:nvPr>
        </p:nvSpPr>
        <p:spPr/>
        <p:txBody>
          <a:bodyPr/>
          <a:lstStyle/>
          <a:p>
            <a:fld id="{00C509EB-3DAD-4AF8-95FD-F5015429CD91}" type="datetimeFigureOut">
              <a:rPr lang="nl-BE" smtClean="0"/>
              <a:t>2/02/2021</a:t>
            </a:fld>
            <a:endParaRPr lang="nl-BE"/>
          </a:p>
        </p:txBody>
      </p:sp>
      <p:sp>
        <p:nvSpPr>
          <p:cNvPr id="5" name="Tijdelijke aanduiding voor voettekst 4">
            <a:extLst>
              <a:ext uri="{FF2B5EF4-FFF2-40B4-BE49-F238E27FC236}">
                <a16:creationId xmlns:a16="http://schemas.microsoft.com/office/drawing/2014/main" id="{415BA155-F065-460A-B4FA-60F6AAD5D896}"/>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6FFA0CF-C7AB-4289-B222-0D8608DD0C3E}"/>
              </a:ext>
            </a:extLst>
          </p:cNvPr>
          <p:cNvSpPr>
            <a:spLocks noGrp="1"/>
          </p:cNvSpPr>
          <p:nvPr>
            <p:ph type="sldNum" sz="quarter" idx="12"/>
          </p:nvPr>
        </p:nvSpPr>
        <p:spPr/>
        <p:txBody>
          <a:bodyPr/>
          <a:lstStyle/>
          <a:p>
            <a:fld id="{850F6E29-1530-4450-85B0-220199C0E133}" type="slidenum">
              <a:rPr lang="nl-BE" smtClean="0"/>
              <a:t>‹nr.›</a:t>
            </a:fld>
            <a:endParaRPr lang="nl-BE"/>
          </a:p>
        </p:txBody>
      </p:sp>
    </p:spTree>
    <p:extLst>
      <p:ext uri="{BB962C8B-B14F-4D97-AF65-F5344CB8AC3E}">
        <p14:creationId xmlns:p14="http://schemas.microsoft.com/office/powerpoint/2010/main" val="12624365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71EC0A-C128-4E11-8F8A-29A61FBF0F3A}"/>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E00AFD4D-DEE7-4E7C-B71D-CC21D477C90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6E53672F-414F-48EB-8437-935DA49D5930}"/>
              </a:ext>
            </a:extLst>
          </p:cNvPr>
          <p:cNvSpPr>
            <a:spLocks noGrp="1"/>
          </p:cNvSpPr>
          <p:nvPr>
            <p:ph type="dt" sz="half" idx="10"/>
          </p:nvPr>
        </p:nvSpPr>
        <p:spPr/>
        <p:txBody>
          <a:bodyPr/>
          <a:lstStyle/>
          <a:p>
            <a:fld id="{00C509EB-3DAD-4AF8-95FD-F5015429CD91}" type="datetimeFigureOut">
              <a:rPr lang="nl-BE" smtClean="0"/>
              <a:t>2/02/2021</a:t>
            </a:fld>
            <a:endParaRPr lang="nl-BE"/>
          </a:p>
        </p:txBody>
      </p:sp>
      <p:sp>
        <p:nvSpPr>
          <p:cNvPr id="5" name="Tijdelijke aanduiding voor voettekst 4">
            <a:extLst>
              <a:ext uri="{FF2B5EF4-FFF2-40B4-BE49-F238E27FC236}">
                <a16:creationId xmlns:a16="http://schemas.microsoft.com/office/drawing/2014/main" id="{11A7E0D6-6275-4B05-A31A-D9AAD558168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3E0CF32-27A4-4567-BAFF-F119232F4835}"/>
              </a:ext>
            </a:extLst>
          </p:cNvPr>
          <p:cNvSpPr>
            <a:spLocks noGrp="1"/>
          </p:cNvSpPr>
          <p:nvPr>
            <p:ph type="sldNum" sz="quarter" idx="12"/>
          </p:nvPr>
        </p:nvSpPr>
        <p:spPr/>
        <p:txBody>
          <a:bodyPr/>
          <a:lstStyle/>
          <a:p>
            <a:fld id="{850F6E29-1530-4450-85B0-220199C0E133}" type="slidenum">
              <a:rPr lang="nl-BE" smtClean="0"/>
              <a:t>‹nr.›</a:t>
            </a:fld>
            <a:endParaRPr lang="nl-BE"/>
          </a:p>
        </p:txBody>
      </p:sp>
    </p:spTree>
    <p:extLst>
      <p:ext uri="{BB962C8B-B14F-4D97-AF65-F5344CB8AC3E}">
        <p14:creationId xmlns:p14="http://schemas.microsoft.com/office/powerpoint/2010/main" val="13566994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225A0F-D21E-4841-91B4-4CDC49E7F1D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60FF0E26-0FDE-4088-A277-58BE36C9A6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690B4920-4C60-447E-98BA-D15BAE404EBF}"/>
              </a:ext>
            </a:extLst>
          </p:cNvPr>
          <p:cNvSpPr>
            <a:spLocks noGrp="1"/>
          </p:cNvSpPr>
          <p:nvPr>
            <p:ph type="dt" sz="half" idx="10"/>
          </p:nvPr>
        </p:nvSpPr>
        <p:spPr/>
        <p:txBody>
          <a:bodyPr/>
          <a:lstStyle/>
          <a:p>
            <a:fld id="{00C509EB-3DAD-4AF8-95FD-F5015429CD91}" type="datetimeFigureOut">
              <a:rPr lang="nl-BE" smtClean="0"/>
              <a:t>2/02/2021</a:t>
            </a:fld>
            <a:endParaRPr lang="nl-BE"/>
          </a:p>
        </p:txBody>
      </p:sp>
      <p:sp>
        <p:nvSpPr>
          <p:cNvPr id="5" name="Tijdelijke aanduiding voor voettekst 4">
            <a:extLst>
              <a:ext uri="{FF2B5EF4-FFF2-40B4-BE49-F238E27FC236}">
                <a16:creationId xmlns:a16="http://schemas.microsoft.com/office/drawing/2014/main" id="{09C925B5-86CD-4899-9ACD-D6328C286F2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F05C084-6C56-4335-8125-BEB8791DCF82}"/>
              </a:ext>
            </a:extLst>
          </p:cNvPr>
          <p:cNvSpPr>
            <a:spLocks noGrp="1"/>
          </p:cNvSpPr>
          <p:nvPr>
            <p:ph type="sldNum" sz="quarter" idx="12"/>
          </p:nvPr>
        </p:nvSpPr>
        <p:spPr/>
        <p:txBody>
          <a:bodyPr/>
          <a:lstStyle/>
          <a:p>
            <a:fld id="{850F6E29-1530-4450-85B0-220199C0E133}" type="slidenum">
              <a:rPr lang="nl-BE" smtClean="0"/>
              <a:t>‹nr.›</a:t>
            </a:fld>
            <a:endParaRPr lang="nl-BE"/>
          </a:p>
        </p:txBody>
      </p:sp>
    </p:spTree>
    <p:extLst>
      <p:ext uri="{BB962C8B-B14F-4D97-AF65-F5344CB8AC3E}">
        <p14:creationId xmlns:p14="http://schemas.microsoft.com/office/powerpoint/2010/main" val="19876574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AE81D8-915A-440A-8415-A5E8851A62A9}"/>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5594A00-A2D7-4A4A-AC57-6992A076839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219C8084-64A9-47C6-B738-D9AD7C5EB05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6A20CE8C-8986-42E9-A70B-B5982438349F}"/>
              </a:ext>
            </a:extLst>
          </p:cNvPr>
          <p:cNvSpPr>
            <a:spLocks noGrp="1"/>
          </p:cNvSpPr>
          <p:nvPr>
            <p:ph type="dt" sz="half" idx="10"/>
          </p:nvPr>
        </p:nvSpPr>
        <p:spPr/>
        <p:txBody>
          <a:bodyPr/>
          <a:lstStyle/>
          <a:p>
            <a:fld id="{00C509EB-3DAD-4AF8-95FD-F5015429CD91}" type="datetimeFigureOut">
              <a:rPr lang="nl-BE" smtClean="0"/>
              <a:t>2/02/2021</a:t>
            </a:fld>
            <a:endParaRPr lang="nl-BE"/>
          </a:p>
        </p:txBody>
      </p:sp>
      <p:sp>
        <p:nvSpPr>
          <p:cNvPr id="6" name="Tijdelijke aanduiding voor voettekst 5">
            <a:extLst>
              <a:ext uri="{FF2B5EF4-FFF2-40B4-BE49-F238E27FC236}">
                <a16:creationId xmlns:a16="http://schemas.microsoft.com/office/drawing/2014/main" id="{85C4C8E4-B11B-4951-8C22-BC5876581CA8}"/>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9A923974-A359-405B-8DB6-7C7EC2AB01E8}"/>
              </a:ext>
            </a:extLst>
          </p:cNvPr>
          <p:cNvSpPr>
            <a:spLocks noGrp="1"/>
          </p:cNvSpPr>
          <p:nvPr>
            <p:ph type="sldNum" sz="quarter" idx="12"/>
          </p:nvPr>
        </p:nvSpPr>
        <p:spPr/>
        <p:txBody>
          <a:bodyPr/>
          <a:lstStyle/>
          <a:p>
            <a:fld id="{850F6E29-1530-4450-85B0-220199C0E133}" type="slidenum">
              <a:rPr lang="nl-BE" smtClean="0"/>
              <a:t>‹nr.›</a:t>
            </a:fld>
            <a:endParaRPr lang="nl-BE"/>
          </a:p>
        </p:txBody>
      </p:sp>
    </p:spTree>
    <p:extLst>
      <p:ext uri="{BB962C8B-B14F-4D97-AF65-F5344CB8AC3E}">
        <p14:creationId xmlns:p14="http://schemas.microsoft.com/office/powerpoint/2010/main" val="3075343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10" y="274638"/>
            <a:ext cx="9902892"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BF6D60B6-2EEF-409B-9359-B4AE8D19209A}"/>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D46F68C8-1DF1-4627-9990-9F276E41FE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17351441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C0AD7E-EDC2-4AC5-9D1C-BCF1875A2D45}"/>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3E766D5A-1EB8-484C-BA01-A9473E8AB0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20789D6-AF9B-4358-9C1F-01A14C35F02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1EF0F818-B25D-49A6-82C9-D7F65290CA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CC8C1F8-3398-4921-9004-45E91757B30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A299AE19-DBD9-4F61-A502-93D9F1D58B14}"/>
              </a:ext>
            </a:extLst>
          </p:cNvPr>
          <p:cNvSpPr>
            <a:spLocks noGrp="1"/>
          </p:cNvSpPr>
          <p:nvPr>
            <p:ph type="dt" sz="half" idx="10"/>
          </p:nvPr>
        </p:nvSpPr>
        <p:spPr/>
        <p:txBody>
          <a:bodyPr/>
          <a:lstStyle/>
          <a:p>
            <a:fld id="{00C509EB-3DAD-4AF8-95FD-F5015429CD91}" type="datetimeFigureOut">
              <a:rPr lang="nl-BE" smtClean="0"/>
              <a:t>2/02/2021</a:t>
            </a:fld>
            <a:endParaRPr lang="nl-BE"/>
          </a:p>
        </p:txBody>
      </p:sp>
      <p:sp>
        <p:nvSpPr>
          <p:cNvPr id="8" name="Tijdelijke aanduiding voor voettekst 7">
            <a:extLst>
              <a:ext uri="{FF2B5EF4-FFF2-40B4-BE49-F238E27FC236}">
                <a16:creationId xmlns:a16="http://schemas.microsoft.com/office/drawing/2014/main" id="{B349634C-17AD-4DE3-BEB7-2463EF99F2A1}"/>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43CD99BC-C236-404D-947A-F8693A13D234}"/>
              </a:ext>
            </a:extLst>
          </p:cNvPr>
          <p:cNvSpPr>
            <a:spLocks noGrp="1"/>
          </p:cNvSpPr>
          <p:nvPr>
            <p:ph type="sldNum" sz="quarter" idx="12"/>
          </p:nvPr>
        </p:nvSpPr>
        <p:spPr/>
        <p:txBody>
          <a:bodyPr/>
          <a:lstStyle/>
          <a:p>
            <a:fld id="{850F6E29-1530-4450-85B0-220199C0E133}" type="slidenum">
              <a:rPr lang="nl-BE" smtClean="0"/>
              <a:t>‹nr.›</a:t>
            </a:fld>
            <a:endParaRPr lang="nl-BE"/>
          </a:p>
        </p:txBody>
      </p:sp>
    </p:spTree>
    <p:extLst>
      <p:ext uri="{BB962C8B-B14F-4D97-AF65-F5344CB8AC3E}">
        <p14:creationId xmlns:p14="http://schemas.microsoft.com/office/powerpoint/2010/main" val="35211190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3035AA-9F33-4E00-ACC6-43CA59CAF1D8}"/>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F339719A-CB0A-49B7-A302-505A8A1A3DB1}"/>
              </a:ext>
            </a:extLst>
          </p:cNvPr>
          <p:cNvSpPr>
            <a:spLocks noGrp="1"/>
          </p:cNvSpPr>
          <p:nvPr>
            <p:ph type="dt" sz="half" idx="10"/>
          </p:nvPr>
        </p:nvSpPr>
        <p:spPr/>
        <p:txBody>
          <a:bodyPr/>
          <a:lstStyle/>
          <a:p>
            <a:fld id="{00C509EB-3DAD-4AF8-95FD-F5015429CD91}" type="datetimeFigureOut">
              <a:rPr lang="nl-BE" smtClean="0"/>
              <a:t>2/02/2021</a:t>
            </a:fld>
            <a:endParaRPr lang="nl-BE"/>
          </a:p>
        </p:txBody>
      </p:sp>
      <p:sp>
        <p:nvSpPr>
          <p:cNvPr id="4" name="Tijdelijke aanduiding voor voettekst 3">
            <a:extLst>
              <a:ext uri="{FF2B5EF4-FFF2-40B4-BE49-F238E27FC236}">
                <a16:creationId xmlns:a16="http://schemas.microsoft.com/office/drawing/2014/main" id="{DCF59BA6-45EC-4E69-BFE0-0D351606A23E}"/>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3A52E8D6-E2DB-4F21-B0E2-91F0D6E4357F}"/>
              </a:ext>
            </a:extLst>
          </p:cNvPr>
          <p:cNvSpPr>
            <a:spLocks noGrp="1"/>
          </p:cNvSpPr>
          <p:nvPr>
            <p:ph type="sldNum" sz="quarter" idx="12"/>
          </p:nvPr>
        </p:nvSpPr>
        <p:spPr/>
        <p:txBody>
          <a:bodyPr/>
          <a:lstStyle/>
          <a:p>
            <a:fld id="{850F6E29-1530-4450-85B0-220199C0E133}" type="slidenum">
              <a:rPr lang="nl-BE" smtClean="0"/>
              <a:t>‹nr.›</a:t>
            </a:fld>
            <a:endParaRPr lang="nl-BE"/>
          </a:p>
        </p:txBody>
      </p:sp>
    </p:spTree>
    <p:extLst>
      <p:ext uri="{BB962C8B-B14F-4D97-AF65-F5344CB8AC3E}">
        <p14:creationId xmlns:p14="http://schemas.microsoft.com/office/powerpoint/2010/main" val="1614114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60ACE9B-BC7A-4CEC-B888-0E919DD497DF}"/>
              </a:ext>
            </a:extLst>
          </p:cNvPr>
          <p:cNvSpPr>
            <a:spLocks noGrp="1"/>
          </p:cNvSpPr>
          <p:nvPr>
            <p:ph type="dt" sz="half" idx="10"/>
          </p:nvPr>
        </p:nvSpPr>
        <p:spPr/>
        <p:txBody>
          <a:bodyPr/>
          <a:lstStyle/>
          <a:p>
            <a:fld id="{00C509EB-3DAD-4AF8-95FD-F5015429CD91}" type="datetimeFigureOut">
              <a:rPr lang="nl-BE" smtClean="0"/>
              <a:t>2/02/2021</a:t>
            </a:fld>
            <a:endParaRPr lang="nl-BE"/>
          </a:p>
        </p:txBody>
      </p:sp>
      <p:sp>
        <p:nvSpPr>
          <p:cNvPr id="3" name="Tijdelijke aanduiding voor voettekst 2">
            <a:extLst>
              <a:ext uri="{FF2B5EF4-FFF2-40B4-BE49-F238E27FC236}">
                <a16:creationId xmlns:a16="http://schemas.microsoft.com/office/drawing/2014/main" id="{3399E5D0-234C-4270-9DD8-837BB6536123}"/>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0F7A86F7-8C29-4FD8-9DA9-3FA6C7A8F613}"/>
              </a:ext>
            </a:extLst>
          </p:cNvPr>
          <p:cNvSpPr>
            <a:spLocks noGrp="1"/>
          </p:cNvSpPr>
          <p:nvPr>
            <p:ph type="sldNum" sz="quarter" idx="12"/>
          </p:nvPr>
        </p:nvSpPr>
        <p:spPr/>
        <p:txBody>
          <a:bodyPr/>
          <a:lstStyle/>
          <a:p>
            <a:fld id="{850F6E29-1530-4450-85B0-220199C0E133}" type="slidenum">
              <a:rPr lang="nl-BE" smtClean="0"/>
              <a:t>‹nr.›</a:t>
            </a:fld>
            <a:endParaRPr lang="nl-BE"/>
          </a:p>
        </p:txBody>
      </p:sp>
    </p:spTree>
    <p:extLst>
      <p:ext uri="{BB962C8B-B14F-4D97-AF65-F5344CB8AC3E}">
        <p14:creationId xmlns:p14="http://schemas.microsoft.com/office/powerpoint/2010/main" val="26703235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41EDE2-163D-4C2D-A73B-C962B47B20C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E61813DD-78C5-46E5-8725-AE0498D751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CABAB3D3-B9BE-4C32-A15E-9379409906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39A6765-6CA4-47A3-B34E-9F5899B717FC}"/>
              </a:ext>
            </a:extLst>
          </p:cNvPr>
          <p:cNvSpPr>
            <a:spLocks noGrp="1"/>
          </p:cNvSpPr>
          <p:nvPr>
            <p:ph type="dt" sz="half" idx="10"/>
          </p:nvPr>
        </p:nvSpPr>
        <p:spPr/>
        <p:txBody>
          <a:bodyPr/>
          <a:lstStyle/>
          <a:p>
            <a:fld id="{00C509EB-3DAD-4AF8-95FD-F5015429CD91}" type="datetimeFigureOut">
              <a:rPr lang="nl-BE" smtClean="0"/>
              <a:t>2/02/2021</a:t>
            </a:fld>
            <a:endParaRPr lang="nl-BE"/>
          </a:p>
        </p:txBody>
      </p:sp>
      <p:sp>
        <p:nvSpPr>
          <p:cNvPr id="6" name="Tijdelijke aanduiding voor voettekst 5">
            <a:extLst>
              <a:ext uri="{FF2B5EF4-FFF2-40B4-BE49-F238E27FC236}">
                <a16:creationId xmlns:a16="http://schemas.microsoft.com/office/drawing/2014/main" id="{20A370FE-85D1-4873-BF71-F80565622AD0}"/>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0397E95A-A4FC-41D6-A461-5E27B92398ED}"/>
              </a:ext>
            </a:extLst>
          </p:cNvPr>
          <p:cNvSpPr>
            <a:spLocks noGrp="1"/>
          </p:cNvSpPr>
          <p:nvPr>
            <p:ph type="sldNum" sz="quarter" idx="12"/>
          </p:nvPr>
        </p:nvSpPr>
        <p:spPr/>
        <p:txBody>
          <a:bodyPr/>
          <a:lstStyle/>
          <a:p>
            <a:fld id="{850F6E29-1530-4450-85B0-220199C0E133}" type="slidenum">
              <a:rPr lang="nl-BE" smtClean="0"/>
              <a:t>‹nr.›</a:t>
            </a:fld>
            <a:endParaRPr lang="nl-BE"/>
          </a:p>
        </p:txBody>
      </p:sp>
    </p:spTree>
    <p:extLst>
      <p:ext uri="{BB962C8B-B14F-4D97-AF65-F5344CB8AC3E}">
        <p14:creationId xmlns:p14="http://schemas.microsoft.com/office/powerpoint/2010/main" val="40136965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C0CD76-1777-4DF0-8EDC-D22308CFBE7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F5125C89-BDA5-4C58-814E-D8AAE1E959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42A933CD-DD21-4AA8-A143-1025A76F99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5D0F79B-EA59-4429-AEF1-6A1783E06E47}"/>
              </a:ext>
            </a:extLst>
          </p:cNvPr>
          <p:cNvSpPr>
            <a:spLocks noGrp="1"/>
          </p:cNvSpPr>
          <p:nvPr>
            <p:ph type="dt" sz="half" idx="10"/>
          </p:nvPr>
        </p:nvSpPr>
        <p:spPr/>
        <p:txBody>
          <a:bodyPr/>
          <a:lstStyle/>
          <a:p>
            <a:fld id="{00C509EB-3DAD-4AF8-95FD-F5015429CD91}" type="datetimeFigureOut">
              <a:rPr lang="nl-BE" smtClean="0"/>
              <a:t>2/02/2021</a:t>
            </a:fld>
            <a:endParaRPr lang="nl-BE"/>
          </a:p>
        </p:txBody>
      </p:sp>
      <p:sp>
        <p:nvSpPr>
          <p:cNvPr id="6" name="Tijdelijke aanduiding voor voettekst 5">
            <a:extLst>
              <a:ext uri="{FF2B5EF4-FFF2-40B4-BE49-F238E27FC236}">
                <a16:creationId xmlns:a16="http://schemas.microsoft.com/office/drawing/2014/main" id="{5D1A0C7C-1E33-49FC-97DF-A4933931B8CC}"/>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274DED98-468A-493C-85AD-354B00DB5F79}"/>
              </a:ext>
            </a:extLst>
          </p:cNvPr>
          <p:cNvSpPr>
            <a:spLocks noGrp="1"/>
          </p:cNvSpPr>
          <p:nvPr>
            <p:ph type="sldNum" sz="quarter" idx="12"/>
          </p:nvPr>
        </p:nvSpPr>
        <p:spPr/>
        <p:txBody>
          <a:bodyPr/>
          <a:lstStyle/>
          <a:p>
            <a:fld id="{850F6E29-1530-4450-85B0-220199C0E133}" type="slidenum">
              <a:rPr lang="nl-BE" smtClean="0"/>
              <a:t>‹nr.›</a:t>
            </a:fld>
            <a:endParaRPr lang="nl-BE"/>
          </a:p>
        </p:txBody>
      </p:sp>
    </p:spTree>
    <p:extLst>
      <p:ext uri="{BB962C8B-B14F-4D97-AF65-F5344CB8AC3E}">
        <p14:creationId xmlns:p14="http://schemas.microsoft.com/office/powerpoint/2010/main" val="15950758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DCBA6C-5E47-4FA0-A85E-E0D973F5DE4C}"/>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026B08A7-951F-47B6-889E-78DAE351BDA1}"/>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BAB37D7B-4387-4874-AA84-414F28BE655F}"/>
              </a:ext>
            </a:extLst>
          </p:cNvPr>
          <p:cNvSpPr>
            <a:spLocks noGrp="1"/>
          </p:cNvSpPr>
          <p:nvPr>
            <p:ph type="dt" sz="half" idx="10"/>
          </p:nvPr>
        </p:nvSpPr>
        <p:spPr/>
        <p:txBody>
          <a:bodyPr/>
          <a:lstStyle/>
          <a:p>
            <a:fld id="{00C509EB-3DAD-4AF8-95FD-F5015429CD91}" type="datetimeFigureOut">
              <a:rPr lang="nl-BE" smtClean="0"/>
              <a:t>2/02/2021</a:t>
            </a:fld>
            <a:endParaRPr lang="nl-BE"/>
          </a:p>
        </p:txBody>
      </p:sp>
      <p:sp>
        <p:nvSpPr>
          <p:cNvPr id="5" name="Tijdelijke aanduiding voor voettekst 4">
            <a:extLst>
              <a:ext uri="{FF2B5EF4-FFF2-40B4-BE49-F238E27FC236}">
                <a16:creationId xmlns:a16="http://schemas.microsoft.com/office/drawing/2014/main" id="{E8AD1F5A-7F96-48C7-94A2-4854100E367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2B32943-A0BF-4C60-8C70-E1A73C9CC971}"/>
              </a:ext>
            </a:extLst>
          </p:cNvPr>
          <p:cNvSpPr>
            <a:spLocks noGrp="1"/>
          </p:cNvSpPr>
          <p:nvPr>
            <p:ph type="sldNum" sz="quarter" idx="12"/>
          </p:nvPr>
        </p:nvSpPr>
        <p:spPr/>
        <p:txBody>
          <a:bodyPr/>
          <a:lstStyle/>
          <a:p>
            <a:fld id="{850F6E29-1530-4450-85B0-220199C0E133}" type="slidenum">
              <a:rPr lang="nl-BE" smtClean="0"/>
              <a:t>‹nr.›</a:t>
            </a:fld>
            <a:endParaRPr lang="nl-BE"/>
          </a:p>
        </p:txBody>
      </p:sp>
    </p:spTree>
    <p:extLst>
      <p:ext uri="{BB962C8B-B14F-4D97-AF65-F5344CB8AC3E}">
        <p14:creationId xmlns:p14="http://schemas.microsoft.com/office/powerpoint/2010/main" val="37355306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FA262E9-913B-4962-B734-22759957481B}"/>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50F3855E-3E31-4FC3-BB87-CCC106D6615B}"/>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F681279B-3AF7-4A27-A254-24BA60E0A6BF}"/>
              </a:ext>
            </a:extLst>
          </p:cNvPr>
          <p:cNvSpPr>
            <a:spLocks noGrp="1"/>
          </p:cNvSpPr>
          <p:nvPr>
            <p:ph type="dt" sz="half" idx="10"/>
          </p:nvPr>
        </p:nvSpPr>
        <p:spPr/>
        <p:txBody>
          <a:bodyPr/>
          <a:lstStyle/>
          <a:p>
            <a:fld id="{00C509EB-3DAD-4AF8-95FD-F5015429CD91}" type="datetimeFigureOut">
              <a:rPr lang="nl-BE" smtClean="0"/>
              <a:t>2/02/2021</a:t>
            </a:fld>
            <a:endParaRPr lang="nl-BE"/>
          </a:p>
        </p:txBody>
      </p:sp>
      <p:sp>
        <p:nvSpPr>
          <p:cNvPr id="5" name="Tijdelijke aanduiding voor voettekst 4">
            <a:extLst>
              <a:ext uri="{FF2B5EF4-FFF2-40B4-BE49-F238E27FC236}">
                <a16:creationId xmlns:a16="http://schemas.microsoft.com/office/drawing/2014/main" id="{E455A3E0-767D-4945-B627-7CEBF365FF8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54D9F698-3C93-4224-A2FC-492B65B85140}"/>
              </a:ext>
            </a:extLst>
          </p:cNvPr>
          <p:cNvSpPr>
            <a:spLocks noGrp="1"/>
          </p:cNvSpPr>
          <p:nvPr>
            <p:ph type="sldNum" sz="quarter" idx="12"/>
          </p:nvPr>
        </p:nvSpPr>
        <p:spPr/>
        <p:txBody>
          <a:bodyPr/>
          <a:lstStyle/>
          <a:p>
            <a:fld id="{850F6E29-1530-4450-85B0-220199C0E133}" type="slidenum">
              <a:rPr lang="nl-BE" smtClean="0"/>
              <a:t>‹nr.›</a:t>
            </a:fld>
            <a:endParaRPr lang="nl-BE"/>
          </a:p>
        </p:txBody>
      </p:sp>
    </p:spTree>
    <p:extLst>
      <p:ext uri="{BB962C8B-B14F-4D97-AF65-F5344CB8AC3E}">
        <p14:creationId xmlns:p14="http://schemas.microsoft.com/office/powerpoint/2010/main" val="15846710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Aangepaste indeling">
    <p:spTree>
      <p:nvGrpSpPr>
        <p:cNvPr id="1" name=""/>
        <p:cNvGrpSpPr/>
        <p:nvPr/>
      </p:nvGrpSpPr>
      <p:grpSpPr>
        <a:xfrm>
          <a:off x="0" y="0"/>
          <a:ext cx="0" cy="0"/>
          <a:chOff x="0" y="0"/>
          <a:chExt cx="0" cy="0"/>
        </a:xfrm>
      </p:grpSpPr>
      <p:sp>
        <p:nvSpPr>
          <p:cNvPr id="24"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25" name="Titeltekst"/>
          <p:cNvSpPr txBox="1">
            <a:spLocks noGrp="1"/>
          </p:cNvSpPr>
          <p:nvPr>
            <p:ph type="title"/>
          </p:nvPr>
        </p:nvSpPr>
        <p:spPr>
          <a:prstGeom prst="rect">
            <a:avLst/>
          </a:prstGeom>
        </p:spPr>
        <p:txBody>
          <a:bodyPr/>
          <a:lstStyle/>
          <a:p>
            <a:r>
              <a:t>Titeltekst</a:t>
            </a:r>
          </a:p>
        </p:txBody>
      </p:sp>
      <p:sp>
        <p:nvSpPr>
          <p:cNvPr id="26" name="Hoofdtekst - niveau één…"/>
          <p:cNvSpPr txBox="1">
            <a:spLocks noGrp="1"/>
          </p:cNvSpPr>
          <p:nvPr>
            <p:ph type="body" idx="1"/>
          </p:nvPr>
        </p:nvSpPr>
        <p:spPr>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Tree>
    <p:extLst>
      <p:ext uri="{BB962C8B-B14F-4D97-AF65-F5344CB8AC3E}">
        <p14:creationId xmlns:p14="http://schemas.microsoft.com/office/powerpoint/2010/main" val="155490353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3243621F-8D22-4EEA-8E6B-FE07AFC60E46}"/>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BD391BBE-4F13-4B00-A280-D57A4BE14F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1346323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
                <a:schemeClr val="tx1"/>
              </a:buClr>
              <a:defRPr>
                <a:latin typeface="+mn-lt"/>
                <a:cs typeface="Arial" pitchFamily="34" charset="0"/>
              </a:defRPr>
            </a:lvl1pPr>
            <a:lvl2pPr algn="l">
              <a:buClr>
                <a:srgbClr val="BF18B3"/>
              </a:buClr>
              <a:defRPr>
                <a:solidFill>
                  <a:srgbClr val="9A05A5"/>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solidFill>
                  <a:srgbClr val="BF18B3"/>
                </a:solidFill>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4FD128D8-B75F-4C1D-984C-7A579129C5A0}"/>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9477069B-8153-4FD3-A25F-122961E925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1235942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
                <a:schemeClr val="tx1"/>
              </a:buClr>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05B1906D-B818-42BA-8E20-2245CFC89BE1}"/>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BB339403-B9B4-47C7-89D8-57BC06CF4F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3189756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Tx/>
              <a:defRPr>
                <a:solidFill>
                  <a:schemeClr val="tx1"/>
                </a:solidFill>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marL="1543012" indent="-171446">
              <a:buClr>
                <a:srgbClr val="BF18B3"/>
              </a:buClr>
              <a:buFont typeface="Arial" panose="020B0604020202020204" pitchFamily="34" charset="0"/>
              <a:buChar char="•"/>
              <a:defRPr>
                <a:solidFill>
                  <a:srgbClr val="BF18B3"/>
                </a:solidFill>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749393B0-8A85-48A2-9E13-A3EE3968C040}"/>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908F32B8-1DA1-4C66-A055-129D78D9C8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635791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679509" y="274638"/>
            <a:ext cx="9902891" cy="1143000"/>
          </a:xfrm>
        </p:spPr>
        <p:txBody>
          <a:bodyPr/>
          <a:lstStyle/>
          <a:p>
            <a:r>
              <a:rPr lang="nl-NL"/>
              <a:t>Klik om stijl te bewerken</a:t>
            </a:r>
            <a:endParaRPr lang="nl-BE"/>
          </a:p>
        </p:txBody>
      </p:sp>
      <p:sp>
        <p:nvSpPr>
          <p:cNvPr id="8" name="Rechthoek 7"/>
          <p:cNvSpPr/>
          <p:nvPr userDrawn="1"/>
        </p:nvSpPr>
        <p:spPr>
          <a:xfrm>
            <a:off x="0" y="6498024"/>
            <a:ext cx="12192000" cy="36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9" name="Rechthoek 8"/>
          <p:cNvSpPr/>
          <p:nvPr userDrawn="1"/>
        </p:nvSpPr>
        <p:spPr>
          <a:xfrm>
            <a:off x="11712000" y="3260834"/>
            <a:ext cx="480000" cy="324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10" name="Tijdelijke aanduiding voor inhoud 2"/>
          <p:cNvSpPr>
            <a:spLocks noGrp="1"/>
          </p:cNvSpPr>
          <p:nvPr>
            <p:ph idx="1"/>
          </p:nvPr>
        </p:nvSpPr>
        <p:spPr>
          <a:xfrm>
            <a:off x="1679509" y="1600206"/>
            <a:ext cx="9902891"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6261C328-FA45-47EC-8EF2-9E74CF48609B}"/>
              </a:ext>
            </a:extLst>
          </p:cNvPr>
          <p:cNvSpPr>
            <a:spLocks noGrp="1"/>
          </p:cNvSpPr>
          <p:nvPr>
            <p:ph type="sldNum" sz="quarter" idx="11"/>
          </p:nvPr>
        </p:nvSpPr>
        <p:spPr>
          <a:xfrm>
            <a:off x="9442493" y="6429400"/>
            <a:ext cx="2749507"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3004EFEB-EB3B-4194-A18D-1E9B407B42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0"/>
            <a:ext cx="1225004" cy="1679807"/>
          </a:xfrm>
          <a:prstGeom prst="rect">
            <a:avLst/>
          </a:prstGeom>
        </p:spPr>
      </p:pic>
    </p:spTree>
    <p:extLst>
      <p:ext uri="{BB962C8B-B14F-4D97-AF65-F5344CB8AC3E}">
        <p14:creationId xmlns:p14="http://schemas.microsoft.com/office/powerpoint/2010/main" val="23762284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2.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640792" y="274638"/>
            <a:ext cx="9941608"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1640792" y="1600206"/>
            <a:ext cx="9941608"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3E75889-BBC1-419D-8956-31DAFBFE7697}" type="datetime1">
              <a:rPr lang="nl-BE" smtClean="0">
                <a:solidFill>
                  <a:prstClr val="black">
                    <a:tint val="75000"/>
                  </a:prstClr>
                </a:solidFill>
              </a:rPr>
              <a:t>2/02/2021</a:t>
            </a:fld>
            <a:endParaRPr lang="nl-BE">
              <a:solidFill>
                <a:prstClr val="black">
                  <a:tint val="75000"/>
                </a:prstClr>
              </a:solidFill>
            </a:endParaRPr>
          </a:p>
        </p:txBody>
      </p:sp>
      <p:sp>
        <p:nvSpPr>
          <p:cNvPr id="5" name="Tijdelijke aanduiding voor voettekst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8763019" y="285729"/>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89E3A5C-986B-47BE-8F96-3787467B82A8}"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58880660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808" r:id="rId23"/>
    <p:sldLayoutId id="2147483797" r:id="rId24"/>
    <p:sldLayoutId id="2147483798" r:id="rId25"/>
    <p:sldLayoutId id="2147483799" r:id="rId26"/>
    <p:sldLayoutId id="2147483800" r:id="rId27"/>
    <p:sldLayoutId id="2147483807" r:id="rId28"/>
    <p:sldLayoutId id="2147483801" r:id="rId29"/>
    <p:sldLayoutId id="2147483802" r:id="rId30"/>
    <p:sldLayoutId id="2147483803" r:id="rId31"/>
    <p:sldLayoutId id="2147483804" r:id="rId32"/>
    <p:sldLayoutId id="2147483805" r:id="rId33"/>
    <p:sldLayoutId id="2147483809" r:id="rId34"/>
    <p:sldLayoutId id="2147483806" r:id="rId35"/>
  </p:sldLayoutIdLst>
  <p:hf hdr="0" ftr="0" dt="0"/>
  <p:txStyles>
    <p:titleStyle>
      <a:lvl1pPr algn="l" defTabSz="685783" rtl="0" eaLnBrk="1" latinLnBrk="0" hangingPunct="1">
        <a:spcBef>
          <a:spcPct val="0"/>
        </a:spcBef>
        <a:buNone/>
        <a:defRPr kumimoji="0" lang="nl-BE" sz="2400" b="1" kern="1200" cap="none" baseline="0" dirty="0" smtClean="0">
          <a:solidFill>
            <a:schemeClr val="tx1"/>
          </a:solidFill>
          <a:effectLst/>
          <a:latin typeface="Trebuchet MS" panose="020B0603020202020204" pitchFamily="34" charset="0"/>
          <a:ea typeface="+mj-ea"/>
          <a:cs typeface="Arial" pitchFamily="34" charset="0"/>
        </a:defRPr>
      </a:lvl1pPr>
    </p:titleStyle>
    <p:bodyStyle>
      <a:lvl1pPr marL="257168" indent="-257168" algn="l" defTabSz="685783" rtl="0" eaLnBrk="1" latinLnBrk="0" hangingPunct="1">
        <a:spcBef>
          <a:spcPct val="20000"/>
        </a:spcBef>
        <a:buClrTx/>
        <a:buFont typeface="Arial" pitchFamily="34" charset="0"/>
        <a:buChar char="•"/>
        <a:defRPr sz="2400" kern="1200">
          <a:solidFill>
            <a:schemeClr val="tx1"/>
          </a:solidFill>
          <a:latin typeface="Trebuchet MS" panose="020B0603020202020204" pitchFamily="34" charset="0"/>
          <a:ea typeface="+mn-ea"/>
          <a:cs typeface="+mn-cs"/>
        </a:defRPr>
      </a:lvl1pPr>
      <a:lvl2pPr marL="557199" indent="-214308" algn="l" defTabSz="685783" rtl="0" eaLnBrk="1" latinLnBrk="0" hangingPunct="1">
        <a:spcBef>
          <a:spcPct val="20000"/>
        </a:spcBef>
        <a:buClr>
          <a:srgbClr val="BF18B3"/>
        </a:buClr>
        <a:buFont typeface="Arial" pitchFamily="34" charset="0"/>
        <a:buChar char="–"/>
        <a:defRPr sz="2100" kern="1200">
          <a:solidFill>
            <a:srgbClr val="B22A89"/>
          </a:solidFill>
          <a:latin typeface="Trebuchet MS" panose="020B0603020202020204" pitchFamily="34" charset="0"/>
          <a:ea typeface="+mn-ea"/>
          <a:cs typeface="+mn-cs"/>
        </a:defRPr>
      </a:lvl2pPr>
      <a:lvl3pPr marL="857228" indent="-171446" algn="l" defTabSz="685783" rtl="0" eaLnBrk="1" latinLnBrk="0" hangingPunct="1">
        <a:spcBef>
          <a:spcPct val="20000"/>
        </a:spcBef>
        <a:buClr>
          <a:srgbClr val="F18E00"/>
        </a:buClr>
        <a:buFont typeface="Arial" pitchFamily="34" charset="0"/>
        <a:buChar char="•"/>
        <a:defRPr sz="1800" kern="1200">
          <a:solidFill>
            <a:srgbClr val="EF8A37"/>
          </a:solidFill>
          <a:latin typeface="Trebuchet MS" panose="020B0603020202020204" pitchFamily="34" charset="0"/>
          <a:ea typeface="+mn-ea"/>
          <a:cs typeface="+mn-cs"/>
        </a:defRPr>
      </a:lvl3pPr>
      <a:lvl4pPr marL="1200120" indent="-171446" algn="l" defTabSz="685783" rtl="0" eaLnBrk="1" latinLnBrk="0" hangingPunct="1">
        <a:spcBef>
          <a:spcPct val="20000"/>
        </a:spcBef>
        <a:buClr>
          <a:schemeClr val="tx1"/>
        </a:buClr>
        <a:buFont typeface="Arial" pitchFamily="34" charset="0"/>
        <a:buChar char="–"/>
        <a:defRPr sz="1500" kern="1200">
          <a:solidFill>
            <a:schemeClr val="tx1"/>
          </a:solidFill>
          <a:latin typeface="Trebuchet MS" panose="020B0603020202020204" pitchFamily="34" charset="0"/>
          <a:ea typeface="+mn-ea"/>
          <a:cs typeface="+mn-cs"/>
        </a:defRPr>
      </a:lvl4pPr>
      <a:lvl5pPr marL="1543012" indent="-171446" algn="l" defTabSz="685783" rtl="0" eaLnBrk="1" latinLnBrk="0" hangingPunct="1">
        <a:spcBef>
          <a:spcPct val="20000"/>
        </a:spcBef>
        <a:buClr>
          <a:srgbClr val="BF18B3"/>
        </a:buClr>
        <a:buFont typeface="Arial" panose="020B0604020202020204" pitchFamily="34" charset="0"/>
        <a:buChar char="•"/>
        <a:defRPr sz="1500" kern="1200">
          <a:solidFill>
            <a:srgbClr val="B22A89"/>
          </a:solidFill>
          <a:latin typeface="Trebuchet MS" panose="020B0603020202020204" pitchFamily="34" charset="0"/>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nl-BE"/>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2BA9B8F-C3B7-4AAD-91B9-5504F304FC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2218366E-9FC5-4CAB-8DB7-48BE4F3FE4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93ECBD16-0379-4F12-A54B-EFE21F518C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C509EB-3DAD-4AF8-95FD-F5015429CD91}" type="datetimeFigureOut">
              <a:rPr lang="nl-BE" smtClean="0"/>
              <a:t>2/02/2021</a:t>
            </a:fld>
            <a:endParaRPr lang="nl-BE"/>
          </a:p>
        </p:txBody>
      </p:sp>
      <p:sp>
        <p:nvSpPr>
          <p:cNvPr id="5" name="Tijdelijke aanduiding voor voettekst 4">
            <a:extLst>
              <a:ext uri="{FF2B5EF4-FFF2-40B4-BE49-F238E27FC236}">
                <a16:creationId xmlns:a16="http://schemas.microsoft.com/office/drawing/2014/main" id="{C58EFD27-3884-4160-AA72-2447651489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48FF01C8-3073-4111-BCE6-C655498A64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0F6E29-1530-4450-85B0-220199C0E133}" type="slidenum">
              <a:rPr lang="nl-BE" smtClean="0"/>
              <a:t>‹nr.›</a:t>
            </a:fld>
            <a:endParaRPr lang="nl-BE"/>
          </a:p>
        </p:txBody>
      </p:sp>
    </p:spTree>
    <p:extLst>
      <p:ext uri="{BB962C8B-B14F-4D97-AF65-F5344CB8AC3E}">
        <p14:creationId xmlns:p14="http://schemas.microsoft.com/office/powerpoint/2010/main" val="2603106750"/>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pn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60.pn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jpeg"/><Relationship Id="rId5" Type="http://schemas.openxmlformats.org/officeDocument/2006/relationships/image" Target="../media/image53.pn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jpeg"/><Relationship Id="rId11" Type="http://schemas.openxmlformats.org/officeDocument/2006/relationships/image" Target="../media/image71.jpeg"/><Relationship Id="rId5" Type="http://schemas.openxmlformats.org/officeDocument/2006/relationships/image" Target="../media/image66.jpeg"/><Relationship Id="rId10" Type="http://schemas.openxmlformats.org/officeDocument/2006/relationships/image" Target="../media/image70.jpeg"/><Relationship Id="rId4" Type="http://schemas.openxmlformats.org/officeDocument/2006/relationships/image" Target="../media/image65.png"/><Relationship Id="rId9" Type="http://schemas.openxmlformats.org/officeDocument/2006/relationships/image" Target="../media/image57.jpeg"/></Relationships>
</file>

<file path=ppt/slides/_rels/slide19.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3.jpeg"/><Relationship Id="rId3" Type="http://schemas.openxmlformats.org/officeDocument/2006/relationships/image" Target="../media/image73.png"/><Relationship Id="rId7" Type="http://schemas.openxmlformats.org/officeDocument/2006/relationships/image" Target="../media/image77.jpeg"/><Relationship Id="rId12" Type="http://schemas.openxmlformats.org/officeDocument/2006/relationships/image" Target="../media/image82.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jpeg"/><Relationship Id="rId11" Type="http://schemas.openxmlformats.org/officeDocument/2006/relationships/image" Target="../media/image81.jpeg"/><Relationship Id="rId5" Type="http://schemas.openxmlformats.org/officeDocument/2006/relationships/image" Target="../media/image75.png"/><Relationship Id="rId15" Type="http://schemas.openxmlformats.org/officeDocument/2006/relationships/image" Target="../media/image85.jpg"/><Relationship Id="rId10" Type="http://schemas.openxmlformats.org/officeDocument/2006/relationships/image" Target="../media/image80.jpeg"/><Relationship Id="rId4" Type="http://schemas.openxmlformats.org/officeDocument/2006/relationships/image" Target="../media/image74.png"/><Relationship Id="rId9" Type="http://schemas.openxmlformats.org/officeDocument/2006/relationships/image" Target="../media/image79.jpeg"/><Relationship Id="rId14" Type="http://schemas.openxmlformats.org/officeDocument/2006/relationships/image" Target="../media/image84.jpe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73.png"/><Relationship Id="rId7" Type="http://schemas.openxmlformats.org/officeDocument/2006/relationships/image" Target="../media/image88.jpe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75.png"/><Relationship Id="rId9" Type="http://schemas.openxmlformats.org/officeDocument/2006/relationships/image" Target="../media/image90.jpeg"/></Relationships>
</file>

<file path=ppt/slides/_rels/slide21.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73.png"/><Relationship Id="rId7" Type="http://schemas.openxmlformats.org/officeDocument/2006/relationships/image" Target="../media/image93.jpe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75.png"/><Relationship Id="rId10" Type="http://schemas.openxmlformats.org/officeDocument/2006/relationships/image" Target="../media/image96.jpeg"/><Relationship Id="rId4" Type="http://schemas.openxmlformats.org/officeDocument/2006/relationships/image" Target="../media/image91.png"/><Relationship Id="rId9" Type="http://schemas.openxmlformats.org/officeDocument/2006/relationships/image" Target="../media/image95.jpg"/></Relationships>
</file>

<file path=ppt/slides/_rels/slide2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3.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png"/><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110.gif"/><Relationship Id="rId4" Type="http://schemas.openxmlformats.org/officeDocument/2006/relationships/image" Target="../media/image104.png"/><Relationship Id="rId9" Type="http://schemas.openxmlformats.org/officeDocument/2006/relationships/image" Target="../media/image109.jpeg"/></Relationships>
</file>

<file path=ppt/slides/_rels/slide2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2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47.png"/><Relationship Id="rId7" Type="http://schemas.openxmlformats.org/officeDocument/2006/relationships/image" Target="../media/image119.emf"/><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122.jpeg"/><Relationship Id="rId5" Type="http://schemas.openxmlformats.org/officeDocument/2006/relationships/image" Target="../media/image118.emf"/><Relationship Id="rId10" Type="http://schemas.openxmlformats.org/officeDocument/2006/relationships/image" Target="../media/image121.jpeg"/><Relationship Id="rId4" Type="http://schemas.openxmlformats.org/officeDocument/2006/relationships/customXml" Target="../ink/ink1.xml"/><Relationship Id="rId9" Type="http://schemas.openxmlformats.org/officeDocument/2006/relationships/image" Target="../media/image120.emf"/></Relationships>
</file>

<file path=ppt/slides/_rels/slide27.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28.xml.rels><?xml version="1.0" encoding="UTF-8" standalone="yes"?>
<Relationships xmlns="http://schemas.openxmlformats.org/package/2006/relationships"><Relationship Id="rId8" Type="http://schemas.openxmlformats.org/officeDocument/2006/relationships/image" Target="../media/image135.jpeg"/><Relationship Id="rId13" Type="http://schemas.openxmlformats.org/officeDocument/2006/relationships/image" Target="../media/image140.png"/><Relationship Id="rId3" Type="http://schemas.openxmlformats.org/officeDocument/2006/relationships/image" Target="../media/image130.jpeg"/><Relationship Id="rId7" Type="http://schemas.openxmlformats.org/officeDocument/2006/relationships/image" Target="../media/image134.jpeg"/><Relationship Id="rId12" Type="http://schemas.openxmlformats.org/officeDocument/2006/relationships/image" Target="../media/image139.jpe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33.jpeg"/><Relationship Id="rId11" Type="http://schemas.openxmlformats.org/officeDocument/2006/relationships/image" Target="../media/image138.jpeg"/><Relationship Id="rId5" Type="http://schemas.openxmlformats.org/officeDocument/2006/relationships/image" Target="../media/image132.jpeg"/><Relationship Id="rId10" Type="http://schemas.openxmlformats.org/officeDocument/2006/relationships/image" Target="../media/image137.jpeg"/><Relationship Id="rId4" Type="http://schemas.openxmlformats.org/officeDocument/2006/relationships/image" Target="../media/image131.jpeg"/><Relationship Id="rId9" Type="http://schemas.openxmlformats.org/officeDocument/2006/relationships/image" Target="../media/image136.png"/><Relationship Id="rId14" Type="http://schemas.openxmlformats.org/officeDocument/2006/relationships/image" Target="../media/image141.png"/></Relationships>
</file>

<file path=ppt/slides/_rels/slide2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8" Type="http://schemas.openxmlformats.org/officeDocument/2006/relationships/image" Target="../media/image151.jpeg"/><Relationship Id="rId13" Type="http://schemas.openxmlformats.org/officeDocument/2006/relationships/image" Target="../media/image156.jpeg"/><Relationship Id="rId3" Type="http://schemas.openxmlformats.org/officeDocument/2006/relationships/image" Target="../media/image146.jpeg"/><Relationship Id="rId7" Type="http://schemas.openxmlformats.org/officeDocument/2006/relationships/image" Target="../media/image150.jpeg"/><Relationship Id="rId12" Type="http://schemas.openxmlformats.org/officeDocument/2006/relationships/image" Target="../media/image155.jpe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49.jpeg"/><Relationship Id="rId11" Type="http://schemas.openxmlformats.org/officeDocument/2006/relationships/image" Target="../media/image154.jpeg"/><Relationship Id="rId5" Type="http://schemas.openxmlformats.org/officeDocument/2006/relationships/image" Target="../media/image148.jpeg"/><Relationship Id="rId10" Type="http://schemas.openxmlformats.org/officeDocument/2006/relationships/image" Target="../media/image153.jpeg"/><Relationship Id="rId4" Type="http://schemas.openxmlformats.org/officeDocument/2006/relationships/image" Target="../media/image147.jpeg"/><Relationship Id="rId9" Type="http://schemas.openxmlformats.org/officeDocument/2006/relationships/image" Target="../media/image152.jpeg"/></Relationships>
</file>

<file path=ppt/slides/_rels/slide31.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slides/_rels/slide32.xml.rels><?xml version="1.0" encoding="UTF-8" standalone="yes"?>
<Relationships xmlns="http://schemas.openxmlformats.org/package/2006/relationships"><Relationship Id="rId8" Type="http://schemas.openxmlformats.org/officeDocument/2006/relationships/image" Target="../media/image168.jpeg"/><Relationship Id="rId13" Type="http://schemas.openxmlformats.org/officeDocument/2006/relationships/image" Target="../media/image173.jpeg"/><Relationship Id="rId18" Type="http://schemas.openxmlformats.org/officeDocument/2006/relationships/image" Target="../media/image178.jpeg"/><Relationship Id="rId3" Type="http://schemas.openxmlformats.org/officeDocument/2006/relationships/image" Target="../media/image163.png"/><Relationship Id="rId21" Type="http://schemas.openxmlformats.org/officeDocument/2006/relationships/image" Target="../media/image181.jpeg"/><Relationship Id="rId7" Type="http://schemas.openxmlformats.org/officeDocument/2006/relationships/image" Target="../media/image167.jpeg"/><Relationship Id="rId12" Type="http://schemas.openxmlformats.org/officeDocument/2006/relationships/image" Target="../media/image172.jpeg"/><Relationship Id="rId17" Type="http://schemas.openxmlformats.org/officeDocument/2006/relationships/image" Target="../media/image177.jpeg"/><Relationship Id="rId2" Type="http://schemas.openxmlformats.org/officeDocument/2006/relationships/notesSlide" Target="../notesSlides/notesSlide9.xml"/><Relationship Id="rId16" Type="http://schemas.openxmlformats.org/officeDocument/2006/relationships/image" Target="../media/image176.jpeg"/><Relationship Id="rId20" Type="http://schemas.openxmlformats.org/officeDocument/2006/relationships/image" Target="../media/image180.jpeg"/><Relationship Id="rId1" Type="http://schemas.openxmlformats.org/officeDocument/2006/relationships/slideLayout" Target="../slideLayouts/slideLayout2.xml"/><Relationship Id="rId6" Type="http://schemas.openxmlformats.org/officeDocument/2006/relationships/image" Target="../media/image166.jpeg"/><Relationship Id="rId11" Type="http://schemas.openxmlformats.org/officeDocument/2006/relationships/image" Target="../media/image171.jpeg"/><Relationship Id="rId5" Type="http://schemas.openxmlformats.org/officeDocument/2006/relationships/image" Target="../media/image165.jpeg"/><Relationship Id="rId15" Type="http://schemas.openxmlformats.org/officeDocument/2006/relationships/image" Target="../media/image175.jpeg"/><Relationship Id="rId10" Type="http://schemas.openxmlformats.org/officeDocument/2006/relationships/image" Target="../media/image170.jpeg"/><Relationship Id="rId19" Type="http://schemas.openxmlformats.org/officeDocument/2006/relationships/image" Target="../media/image179.jpeg"/><Relationship Id="rId4" Type="http://schemas.openxmlformats.org/officeDocument/2006/relationships/image" Target="../media/image164.png"/><Relationship Id="rId9" Type="http://schemas.openxmlformats.org/officeDocument/2006/relationships/image" Target="../media/image169.jpeg"/><Relationship Id="rId14" Type="http://schemas.openxmlformats.org/officeDocument/2006/relationships/image" Target="../media/image174.jpeg"/></Relationships>
</file>

<file path=ppt/slides/_rels/slide33.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image" Target="../media/image192.jpeg"/><Relationship Id="rId18" Type="http://schemas.openxmlformats.org/officeDocument/2006/relationships/image" Target="../media/image197.jpeg"/><Relationship Id="rId3" Type="http://schemas.openxmlformats.org/officeDocument/2006/relationships/image" Target="../media/image182.png"/><Relationship Id="rId7" Type="http://schemas.openxmlformats.org/officeDocument/2006/relationships/image" Target="../media/image186.png"/><Relationship Id="rId12" Type="http://schemas.openxmlformats.org/officeDocument/2006/relationships/image" Target="../media/image191.jpeg"/><Relationship Id="rId17" Type="http://schemas.openxmlformats.org/officeDocument/2006/relationships/image" Target="../media/image196.jpeg"/><Relationship Id="rId2" Type="http://schemas.openxmlformats.org/officeDocument/2006/relationships/notesSlide" Target="../notesSlides/notesSlide10.xml"/><Relationship Id="rId16" Type="http://schemas.openxmlformats.org/officeDocument/2006/relationships/image" Target="../media/image195.jpeg"/><Relationship Id="rId1" Type="http://schemas.openxmlformats.org/officeDocument/2006/relationships/slideLayout" Target="../slideLayouts/slideLayout2.xml"/><Relationship Id="rId6" Type="http://schemas.openxmlformats.org/officeDocument/2006/relationships/image" Target="../media/image185.png"/><Relationship Id="rId11" Type="http://schemas.openxmlformats.org/officeDocument/2006/relationships/image" Target="../media/image190.jpeg"/><Relationship Id="rId5" Type="http://schemas.openxmlformats.org/officeDocument/2006/relationships/image" Target="../media/image184.png"/><Relationship Id="rId15" Type="http://schemas.openxmlformats.org/officeDocument/2006/relationships/image" Target="../media/image194.jpeg"/><Relationship Id="rId10" Type="http://schemas.openxmlformats.org/officeDocument/2006/relationships/image" Target="../media/image189.png"/><Relationship Id="rId4" Type="http://schemas.openxmlformats.org/officeDocument/2006/relationships/image" Target="../media/image183.png"/><Relationship Id="rId9" Type="http://schemas.openxmlformats.org/officeDocument/2006/relationships/image" Target="../media/image188.png"/><Relationship Id="rId14" Type="http://schemas.openxmlformats.org/officeDocument/2006/relationships/image" Target="../media/image193.jpeg"/></Relationships>
</file>

<file path=ppt/slides/_rels/slide34.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98.png"/><Relationship Id="rId7" Type="http://schemas.openxmlformats.org/officeDocument/2006/relationships/image" Target="../media/image20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1.jpeg"/><Relationship Id="rId5" Type="http://schemas.openxmlformats.org/officeDocument/2006/relationships/image" Target="../media/image200.jpeg"/><Relationship Id="rId4" Type="http://schemas.openxmlformats.org/officeDocument/2006/relationships/image" Target="../media/image199.png"/><Relationship Id="rId9" Type="http://schemas.openxmlformats.org/officeDocument/2006/relationships/image" Target="../media/image204.png"/></Relationships>
</file>

<file path=ppt/slides/_rels/slide35.xml.rels><?xml version="1.0" encoding="UTF-8" standalone="yes"?>
<Relationships xmlns="http://schemas.openxmlformats.org/package/2006/relationships"><Relationship Id="rId8" Type="http://schemas.openxmlformats.org/officeDocument/2006/relationships/image" Target="../media/image209.jpeg"/><Relationship Id="rId13" Type="http://schemas.openxmlformats.org/officeDocument/2006/relationships/image" Target="../media/image214.jpeg"/><Relationship Id="rId3" Type="http://schemas.openxmlformats.org/officeDocument/2006/relationships/image" Target="../media/image205.png"/><Relationship Id="rId7" Type="http://schemas.openxmlformats.org/officeDocument/2006/relationships/image" Target="../media/image208.jpeg"/><Relationship Id="rId12" Type="http://schemas.openxmlformats.org/officeDocument/2006/relationships/image" Target="../media/image213.jpeg"/><Relationship Id="rId17" Type="http://schemas.openxmlformats.org/officeDocument/2006/relationships/image" Target="../media/image133.jpeg"/><Relationship Id="rId2" Type="http://schemas.openxmlformats.org/officeDocument/2006/relationships/notesSlide" Target="../notesSlides/notesSlide12.xml"/><Relationship Id="rId16" Type="http://schemas.openxmlformats.org/officeDocument/2006/relationships/image" Target="../media/image217.jpeg"/><Relationship Id="rId1" Type="http://schemas.openxmlformats.org/officeDocument/2006/relationships/slideLayout" Target="../slideLayouts/slideLayout2.xml"/><Relationship Id="rId6" Type="http://schemas.openxmlformats.org/officeDocument/2006/relationships/hyperlink" Target="https://www.flecnederland.nl/assortiment/techniek/werktuigbouwkunde/oefenset-m01.html" TargetMode="External"/><Relationship Id="rId11" Type="http://schemas.openxmlformats.org/officeDocument/2006/relationships/image" Target="../media/image212.jpeg"/><Relationship Id="rId5" Type="http://schemas.openxmlformats.org/officeDocument/2006/relationships/image" Target="../media/image207.png"/><Relationship Id="rId15" Type="http://schemas.openxmlformats.org/officeDocument/2006/relationships/image" Target="../media/image216.jpeg"/><Relationship Id="rId10" Type="http://schemas.openxmlformats.org/officeDocument/2006/relationships/image" Target="../media/image211.jpeg"/><Relationship Id="rId4" Type="http://schemas.openxmlformats.org/officeDocument/2006/relationships/image" Target="../media/image206.png"/><Relationship Id="rId9" Type="http://schemas.openxmlformats.org/officeDocument/2006/relationships/image" Target="../media/image210.jpeg"/><Relationship Id="rId14" Type="http://schemas.openxmlformats.org/officeDocument/2006/relationships/image" Target="../media/image215.jpeg"/></Relationships>
</file>

<file path=ppt/slides/_rels/slide36.xml.rels><?xml version="1.0" encoding="UTF-8" standalone="yes"?>
<Relationships xmlns="http://schemas.openxmlformats.org/package/2006/relationships"><Relationship Id="rId8" Type="http://schemas.openxmlformats.org/officeDocument/2006/relationships/image" Target="../media/image223.jpeg"/><Relationship Id="rId3" Type="http://schemas.openxmlformats.org/officeDocument/2006/relationships/image" Target="../media/image218.png"/><Relationship Id="rId7" Type="http://schemas.openxmlformats.org/officeDocument/2006/relationships/image" Target="../media/image2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10" Type="http://schemas.openxmlformats.org/officeDocument/2006/relationships/image" Target="../media/image225.jpeg"/><Relationship Id="rId4" Type="http://schemas.openxmlformats.org/officeDocument/2006/relationships/image" Target="../media/image219.jpeg"/><Relationship Id="rId9" Type="http://schemas.openxmlformats.org/officeDocument/2006/relationships/image" Target="../media/image224.jpeg"/></Relationships>
</file>

<file path=ppt/slides/_rels/slide37.xml.rels><?xml version="1.0" encoding="UTF-8" standalone="yes"?>
<Relationships xmlns="http://schemas.openxmlformats.org/package/2006/relationships"><Relationship Id="rId8" Type="http://schemas.openxmlformats.org/officeDocument/2006/relationships/image" Target="../media/image231.png"/><Relationship Id="rId13" Type="http://schemas.openxmlformats.org/officeDocument/2006/relationships/image" Target="../media/image236.png"/><Relationship Id="rId3" Type="http://schemas.openxmlformats.org/officeDocument/2006/relationships/image" Target="../media/image226.png"/><Relationship Id="rId7" Type="http://schemas.openxmlformats.org/officeDocument/2006/relationships/image" Target="../media/image230.png"/><Relationship Id="rId12" Type="http://schemas.openxmlformats.org/officeDocument/2006/relationships/image" Target="../media/image2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9.png"/><Relationship Id="rId11" Type="http://schemas.openxmlformats.org/officeDocument/2006/relationships/image" Target="../media/image234.jpeg"/><Relationship Id="rId5" Type="http://schemas.openxmlformats.org/officeDocument/2006/relationships/image" Target="../media/image228.jpeg"/><Relationship Id="rId10" Type="http://schemas.openxmlformats.org/officeDocument/2006/relationships/image" Target="../media/image233.png"/><Relationship Id="rId4" Type="http://schemas.openxmlformats.org/officeDocument/2006/relationships/image" Target="../media/image227.jpeg"/><Relationship Id="rId9" Type="http://schemas.openxmlformats.org/officeDocument/2006/relationships/image" Target="../media/image232.png"/></Relationships>
</file>

<file path=ppt/slides/_rels/slide38.xml.rels><?xml version="1.0" encoding="UTF-8" standalone="yes"?>
<Relationships xmlns="http://schemas.openxmlformats.org/package/2006/relationships"><Relationship Id="rId8" Type="http://schemas.openxmlformats.org/officeDocument/2006/relationships/image" Target="../media/image242.jpeg"/><Relationship Id="rId3" Type="http://schemas.openxmlformats.org/officeDocument/2006/relationships/image" Target="../media/image237.png"/><Relationship Id="rId7" Type="http://schemas.openxmlformats.org/officeDocument/2006/relationships/image" Target="../media/image24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0.png"/><Relationship Id="rId11" Type="http://schemas.openxmlformats.org/officeDocument/2006/relationships/image" Target="../media/image244.png"/><Relationship Id="rId5" Type="http://schemas.openxmlformats.org/officeDocument/2006/relationships/image" Target="../media/image239.jpeg"/><Relationship Id="rId10" Type="http://schemas.openxmlformats.org/officeDocument/2006/relationships/image" Target="../media/image243.emf"/><Relationship Id="rId4" Type="http://schemas.openxmlformats.org/officeDocument/2006/relationships/image" Target="../media/image238.png"/><Relationship Id="rId9" Type="http://schemas.openxmlformats.org/officeDocument/2006/relationships/customXml" Target="../ink/ink4.xml"/></Relationships>
</file>

<file path=ppt/slides/_rels/slide39.xml.rels><?xml version="1.0" encoding="UTF-8" standalone="yes"?>
<Relationships xmlns="http://schemas.openxmlformats.org/package/2006/relationships"><Relationship Id="rId8" Type="http://schemas.openxmlformats.org/officeDocument/2006/relationships/image" Target="../media/image250.jpeg"/><Relationship Id="rId3" Type="http://schemas.openxmlformats.org/officeDocument/2006/relationships/image" Target="../media/image245.png"/><Relationship Id="rId7" Type="http://schemas.openxmlformats.org/officeDocument/2006/relationships/image" Target="../media/image24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8.png"/><Relationship Id="rId11" Type="http://schemas.openxmlformats.org/officeDocument/2006/relationships/image" Target="../media/image253.jpeg"/><Relationship Id="rId5" Type="http://schemas.openxmlformats.org/officeDocument/2006/relationships/image" Target="../media/image247.png"/><Relationship Id="rId10" Type="http://schemas.openxmlformats.org/officeDocument/2006/relationships/image" Target="../media/image252.png"/><Relationship Id="rId4" Type="http://schemas.openxmlformats.org/officeDocument/2006/relationships/image" Target="../media/image246.jpeg"/><Relationship Id="rId9" Type="http://schemas.openxmlformats.org/officeDocument/2006/relationships/image" Target="../media/image2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4.png"/><Relationship Id="rId7" Type="http://schemas.openxmlformats.org/officeDocument/2006/relationships/image" Target="../media/image25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7.jpeg"/><Relationship Id="rId5" Type="http://schemas.openxmlformats.org/officeDocument/2006/relationships/image" Target="../media/image256.jpeg"/><Relationship Id="rId4" Type="http://schemas.openxmlformats.org/officeDocument/2006/relationships/image" Target="../media/image255.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9.jpeg"/></Relationships>
</file>

<file path=ppt/slides/_rels/slide42.xml.rels><?xml version="1.0" encoding="UTF-8" standalone="yes"?>
<Relationships xmlns="http://schemas.openxmlformats.org/package/2006/relationships"><Relationship Id="rId8" Type="http://schemas.openxmlformats.org/officeDocument/2006/relationships/image" Target="../media/image266.png"/><Relationship Id="rId13" Type="http://schemas.openxmlformats.org/officeDocument/2006/relationships/image" Target="../media/image271.png"/><Relationship Id="rId3" Type="http://schemas.openxmlformats.org/officeDocument/2006/relationships/image" Target="../media/image261.png"/><Relationship Id="rId7" Type="http://schemas.openxmlformats.org/officeDocument/2006/relationships/image" Target="../media/image265.png"/><Relationship Id="rId12" Type="http://schemas.openxmlformats.org/officeDocument/2006/relationships/image" Target="../media/image270.png"/><Relationship Id="rId2" Type="http://schemas.openxmlformats.org/officeDocument/2006/relationships/image" Target="../media/image260.png"/><Relationship Id="rId1" Type="http://schemas.openxmlformats.org/officeDocument/2006/relationships/slideLayout" Target="../slideLayouts/slideLayout2.xml"/><Relationship Id="rId6" Type="http://schemas.openxmlformats.org/officeDocument/2006/relationships/image" Target="../media/image264.png"/><Relationship Id="rId11" Type="http://schemas.openxmlformats.org/officeDocument/2006/relationships/image" Target="../media/image269.png"/><Relationship Id="rId5" Type="http://schemas.openxmlformats.org/officeDocument/2006/relationships/image" Target="../media/image263.png"/><Relationship Id="rId10" Type="http://schemas.openxmlformats.org/officeDocument/2006/relationships/image" Target="../media/image268.png"/><Relationship Id="rId4" Type="http://schemas.openxmlformats.org/officeDocument/2006/relationships/image" Target="../media/image262.png"/><Relationship Id="rId9" Type="http://schemas.openxmlformats.org/officeDocument/2006/relationships/image" Target="../media/image267.png"/></Relationships>
</file>

<file path=ppt/slides/_rels/slide43.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04.png"/><Relationship Id="rId1" Type="http://schemas.openxmlformats.org/officeDocument/2006/relationships/slideLayout" Target="../slideLayouts/slideLayout2.xml"/><Relationship Id="rId6" Type="http://schemas.openxmlformats.org/officeDocument/2006/relationships/image" Target="../media/image274.png"/><Relationship Id="rId5" Type="http://schemas.openxmlformats.org/officeDocument/2006/relationships/image" Target="../media/image124.jpeg"/><Relationship Id="rId4" Type="http://schemas.openxmlformats.org/officeDocument/2006/relationships/image" Target="../media/image273.png"/></Relationships>
</file>

<file path=ppt/slides/_rels/slide44.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hyperlink" Target="https://www.flecnederland.nl/assortiment/techniek/installatietechniek/model-gebruik-regenwater.html" TargetMode="External"/><Relationship Id="rId1" Type="http://schemas.openxmlformats.org/officeDocument/2006/relationships/slideLayout" Target="../slideLayouts/slideLayout2.xml"/><Relationship Id="rId4" Type="http://schemas.openxmlformats.org/officeDocument/2006/relationships/image" Target="../media/image276.png"/></Relationships>
</file>

<file path=ppt/slides/_rels/slide45.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9.jpeg"/><Relationship Id="rId7" Type="http://schemas.openxmlformats.org/officeDocument/2006/relationships/image" Target="../media/image28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vetter-band.de/en/products/small-conveyors/product/fr-30-60/" TargetMode="External"/><Relationship Id="rId5" Type="http://schemas.openxmlformats.org/officeDocument/2006/relationships/image" Target="../media/image280.png"/><Relationship Id="rId4" Type="http://schemas.openxmlformats.org/officeDocument/2006/relationships/hyperlink" Target="https://asconveyorsystems.co.uk/type20-miniature-conveyor-belt-system/"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288.jpeg"/><Relationship Id="rId13" Type="http://schemas.openxmlformats.org/officeDocument/2006/relationships/image" Target="../media/image293.jpeg"/><Relationship Id="rId18" Type="http://schemas.openxmlformats.org/officeDocument/2006/relationships/image" Target="../media/image298.png"/><Relationship Id="rId3" Type="http://schemas.openxmlformats.org/officeDocument/2006/relationships/image" Target="../media/image283.jpeg"/><Relationship Id="rId21" Type="http://schemas.openxmlformats.org/officeDocument/2006/relationships/image" Target="../media/image86.png"/><Relationship Id="rId7" Type="http://schemas.openxmlformats.org/officeDocument/2006/relationships/image" Target="../media/image287.jpeg"/><Relationship Id="rId12" Type="http://schemas.openxmlformats.org/officeDocument/2006/relationships/image" Target="../media/image292.jpeg"/><Relationship Id="rId17" Type="http://schemas.openxmlformats.org/officeDocument/2006/relationships/image" Target="../media/image297.png"/><Relationship Id="rId2" Type="http://schemas.openxmlformats.org/officeDocument/2006/relationships/image" Target="../media/image282.jpeg"/><Relationship Id="rId16" Type="http://schemas.openxmlformats.org/officeDocument/2006/relationships/image" Target="../media/image296.jpeg"/><Relationship Id="rId20" Type="http://schemas.openxmlformats.org/officeDocument/2006/relationships/image" Target="../media/image300.png"/><Relationship Id="rId1" Type="http://schemas.openxmlformats.org/officeDocument/2006/relationships/slideLayout" Target="../slideLayouts/slideLayout2.xml"/><Relationship Id="rId6" Type="http://schemas.openxmlformats.org/officeDocument/2006/relationships/image" Target="../media/image286.jpeg"/><Relationship Id="rId11" Type="http://schemas.openxmlformats.org/officeDocument/2006/relationships/image" Target="../media/image291.jpeg"/><Relationship Id="rId5" Type="http://schemas.openxmlformats.org/officeDocument/2006/relationships/image" Target="../media/image285.jpeg"/><Relationship Id="rId15" Type="http://schemas.openxmlformats.org/officeDocument/2006/relationships/image" Target="../media/image295.jpeg"/><Relationship Id="rId10" Type="http://schemas.openxmlformats.org/officeDocument/2006/relationships/image" Target="../media/image290.jpeg"/><Relationship Id="rId19" Type="http://schemas.openxmlformats.org/officeDocument/2006/relationships/image" Target="../media/image299.png"/><Relationship Id="rId4" Type="http://schemas.openxmlformats.org/officeDocument/2006/relationships/image" Target="../media/image284.jpeg"/><Relationship Id="rId9" Type="http://schemas.openxmlformats.org/officeDocument/2006/relationships/image" Target="../media/image289.jpeg"/><Relationship Id="rId14" Type="http://schemas.openxmlformats.org/officeDocument/2006/relationships/image" Target="../media/image294.jpeg"/><Relationship Id="rId22" Type="http://schemas.openxmlformats.org/officeDocument/2006/relationships/image" Target="../media/image160.jpeg"/></Relationships>
</file>

<file path=ppt/slides/_rels/slide49.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304.png"/><Relationship Id="rId3" Type="http://schemas.openxmlformats.org/officeDocument/2006/relationships/image" Target="../media/image302.png"/><Relationship Id="rId7" Type="http://schemas.openxmlformats.org/officeDocument/2006/relationships/image" Target="../media/image185.png"/><Relationship Id="rId12" Type="http://schemas.openxmlformats.org/officeDocument/2006/relationships/image" Target="../media/image241.png"/><Relationship Id="rId17" Type="http://schemas.openxmlformats.org/officeDocument/2006/relationships/image" Target="../media/image308.png"/><Relationship Id="rId2" Type="http://schemas.openxmlformats.org/officeDocument/2006/relationships/image" Target="../media/image301.jpeg"/><Relationship Id="rId16" Type="http://schemas.openxmlformats.org/officeDocument/2006/relationships/image" Target="../media/image307.png"/><Relationship Id="rId1" Type="http://schemas.openxmlformats.org/officeDocument/2006/relationships/slideLayout" Target="../slideLayouts/slideLayout2.xml"/><Relationship Id="rId6" Type="http://schemas.openxmlformats.org/officeDocument/2006/relationships/image" Target="../media/image184.png"/><Relationship Id="rId11" Type="http://schemas.openxmlformats.org/officeDocument/2006/relationships/image" Target="../media/image189.png"/><Relationship Id="rId5" Type="http://schemas.openxmlformats.org/officeDocument/2006/relationships/image" Target="../media/image183.png"/><Relationship Id="rId15" Type="http://schemas.openxmlformats.org/officeDocument/2006/relationships/image" Target="../media/image306.jpeg"/><Relationship Id="rId10" Type="http://schemas.openxmlformats.org/officeDocument/2006/relationships/image" Target="../media/image188.png"/><Relationship Id="rId4" Type="http://schemas.openxmlformats.org/officeDocument/2006/relationships/image" Target="../media/image303.png"/><Relationship Id="rId9" Type="http://schemas.openxmlformats.org/officeDocument/2006/relationships/image" Target="../media/image187.png"/><Relationship Id="rId14" Type="http://schemas.openxmlformats.org/officeDocument/2006/relationships/image" Target="../media/image30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pincette.katholiekonderwijs.vlaanderen/meta/properties/dc-identifier/Cur-20201130-3" TargetMode="Externa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7.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ndertitel 16">
            <a:extLst>
              <a:ext uri="{FF2B5EF4-FFF2-40B4-BE49-F238E27FC236}">
                <a16:creationId xmlns:a16="http://schemas.microsoft.com/office/drawing/2014/main" id="{EA49653E-EF63-4458-8172-21723BF4E89D}"/>
              </a:ext>
            </a:extLst>
          </p:cNvPr>
          <p:cNvSpPr>
            <a:spLocks noGrp="1"/>
          </p:cNvSpPr>
          <p:nvPr>
            <p:ph type="subTitle" idx="1"/>
          </p:nvPr>
        </p:nvSpPr>
        <p:spPr/>
        <p:txBody>
          <a:bodyPr/>
          <a:lstStyle/>
          <a:p>
            <a:r>
              <a:rPr lang="nl-BE"/>
              <a:t>2e graad A-finaliteit</a:t>
            </a:r>
          </a:p>
          <a:p>
            <a:endParaRPr lang="nl-BE"/>
          </a:p>
          <a:p>
            <a:r>
              <a:rPr lang="nl-BE"/>
              <a:t>Verdiepende sessie</a:t>
            </a:r>
          </a:p>
        </p:txBody>
      </p:sp>
      <p:sp>
        <p:nvSpPr>
          <p:cNvPr id="16" name="Titel 15">
            <a:extLst>
              <a:ext uri="{FF2B5EF4-FFF2-40B4-BE49-F238E27FC236}">
                <a16:creationId xmlns:a16="http://schemas.microsoft.com/office/drawing/2014/main" id="{C5F7FD0B-922D-44D7-B6B3-27589B52822B}"/>
              </a:ext>
            </a:extLst>
          </p:cNvPr>
          <p:cNvSpPr>
            <a:spLocks noGrp="1"/>
          </p:cNvSpPr>
          <p:nvPr>
            <p:ph type="title"/>
          </p:nvPr>
        </p:nvSpPr>
        <p:spPr/>
        <p:txBody>
          <a:bodyPr/>
          <a:lstStyle/>
          <a:p>
            <a:r>
              <a:rPr lang="nl-BE"/>
              <a:t>Elektriciteit</a:t>
            </a:r>
          </a:p>
        </p:txBody>
      </p:sp>
    </p:spTree>
    <p:extLst>
      <p:ext uri="{BB962C8B-B14F-4D97-AF65-F5344CB8AC3E}">
        <p14:creationId xmlns:p14="http://schemas.microsoft.com/office/powerpoint/2010/main" val="1728017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9E2EE1E-D06B-A04F-B184-AD86FA307A08}"/>
              </a:ext>
            </a:extLst>
          </p:cNvPr>
          <p:cNvSpPr>
            <a:spLocks noGrp="1"/>
          </p:cNvSpPr>
          <p:nvPr>
            <p:ph type="sldNum" sz="quarter" idx="11"/>
          </p:nvPr>
        </p:nvSpPr>
        <p:spPr/>
        <p:txBody>
          <a:bodyPr/>
          <a:lstStyle/>
          <a:p>
            <a:fld id="{189E3A5C-986B-47BE-8F96-3787467B82A8}" type="slidenum">
              <a:rPr lang="nl-BE" smtClean="0">
                <a:solidFill>
                  <a:prstClr val="white"/>
                </a:solidFill>
              </a:rPr>
              <a:pPr/>
              <a:t>10</a:t>
            </a:fld>
            <a:endParaRPr lang="nl-BE">
              <a:solidFill>
                <a:prstClr val="white"/>
              </a:solidFill>
            </a:endParaRPr>
          </a:p>
        </p:txBody>
      </p:sp>
      <p:sp>
        <p:nvSpPr>
          <p:cNvPr id="63" name="Zeshoek 62"/>
          <p:cNvSpPr/>
          <p:nvPr/>
        </p:nvSpPr>
        <p:spPr>
          <a:xfrm>
            <a:off x="7267718" y="4890179"/>
            <a:ext cx="1107805" cy="913447"/>
          </a:xfrm>
          <a:prstGeom prst="hexagon">
            <a:avLst/>
          </a:prstGeom>
          <a:gradFill flip="none" rotWithShape="1">
            <a:gsLst>
              <a:gs pos="47000">
                <a:srgbClr val="FFC000"/>
              </a:gs>
              <a:gs pos="63000">
                <a:schemeClr val="accent2">
                  <a:lumMod val="75000"/>
                </a:schemeClr>
              </a:gs>
              <a:gs pos="33000">
                <a:srgbClr val="81C624"/>
              </a:gs>
              <a:gs pos="69000">
                <a:schemeClr val="bg1">
                  <a:lumMod val="85000"/>
                </a:schemeClr>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Meet- technieken/ -methode</a:t>
            </a:r>
          </a:p>
        </p:txBody>
      </p:sp>
      <p:cxnSp>
        <p:nvCxnSpPr>
          <p:cNvPr id="64" name="Rechte verbindingslijn met pijl 63"/>
          <p:cNvCxnSpPr>
            <a:cxnSpLocks/>
            <a:stCxn id="92" idx="3"/>
          </p:cNvCxnSpPr>
          <p:nvPr/>
        </p:nvCxnSpPr>
        <p:spPr>
          <a:xfrm flipH="1">
            <a:off x="6933602" y="4049530"/>
            <a:ext cx="1356472" cy="0"/>
          </a:xfrm>
          <a:prstGeom prst="straightConnector1">
            <a:avLst/>
          </a:prstGeom>
          <a:ln w="25400">
            <a:solidFill>
              <a:srgbClr val="81C624"/>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1" name="Zeshoek 70"/>
          <p:cNvSpPr/>
          <p:nvPr/>
        </p:nvSpPr>
        <p:spPr>
          <a:xfrm>
            <a:off x="5213712" y="387249"/>
            <a:ext cx="1034257" cy="805657"/>
          </a:xfrm>
          <a:prstGeom prst="hexagon">
            <a:avLst/>
          </a:prstGeom>
          <a:gradFill flip="none" rotWithShape="1">
            <a:gsLst>
              <a:gs pos="64000">
                <a:srgbClr val="00FFFF"/>
              </a:gs>
              <a:gs pos="78000">
                <a:schemeClr val="bg1">
                  <a:lumMod val="75000"/>
                </a:schemeClr>
              </a:gs>
              <a:gs pos="58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800">
                <a:solidFill>
                  <a:srgbClr val="FF0000"/>
                </a:solidFill>
              </a:rPr>
              <a:t>Onder-steunende</a:t>
            </a:r>
          </a:p>
          <a:p>
            <a:pPr algn="ctr"/>
            <a:r>
              <a:rPr lang="nl-BE" sz="800">
                <a:solidFill>
                  <a:srgbClr val="FF0000"/>
                </a:solidFill>
              </a:rPr>
              <a:t>technieken</a:t>
            </a:r>
          </a:p>
        </p:txBody>
      </p:sp>
      <p:grpSp>
        <p:nvGrpSpPr>
          <p:cNvPr id="10" name="Groep 9">
            <a:extLst>
              <a:ext uri="{FF2B5EF4-FFF2-40B4-BE49-F238E27FC236}">
                <a16:creationId xmlns:a16="http://schemas.microsoft.com/office/drawing/2014/main" id="{1A037777-CBB5-6B4D-8F2E-B39FFE04EC97}"/>
              </a:ext>
            </a:extLst>
          </p:cNvPr>
          <p:cNvGrpSpPr/>
          <p:nvPr/>
        </p:nvGrpSpPr>
        <p:grpSpPr>
          <a:xfrm>
            <a:off x="8290074" y="3190151"/>
            <a:ext cx="1745021" cy="1695108"/>
            <a:chOff x="8838178" y="3210522"/>
            <a:chExt cx="1745021" cy="1695108"/>
          </a:xfrm>
        </p:grpSpPr>
        <p:sp>
          <p:nvSpPr>
            <p:cNvPr id="47" name="Zeshoek 46"/>
            <p:cNvSpPr/>
            <p:nvPr/>
          </p:nvSpPr>
          <p:spPr>
            <a:xfrm>
              <a:off x="9611061" y="3210522"/>
              <a:ext cx="972138" cy="872183"/>
            </a:xfrm>
            <a:prstGeom prst="hexagon">
              <a:avLst/>
            </a:prstGeom>
            <a:gradFill flip="none" rotWithShape="1">
              <a:gsLst>
                <a:gs pos="50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Joule-effect</a:t>
              </a:r>
            </a:p>
          </p:txBody>
        </p:sp>
        <p:sp>
          <p:nvSpPr>
            <p:cNvPr id="89" name="Zeshoek 88"/>
            <p:cNvSpPr/>
            <p:nvPr/>
          </p:nvSpPr>
          <p:spPr>
            <a:xfrm>
              <a:off x="9610146" y="4084239"/>
              <a:ext cx="965168" cy="821391"/>
            </a:xfrm>
            <a:prstGeom prst="hexagon">
              <a:avLst/>
            </a:prstGeom>
            <a:gradFill flip="none" rotWithShape="1">
              <a:gsLst>
                <a:gs pos="51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Wet van Ohm</a:t>
              </a:r>
            </a:p>
          </p:txBody>
        </p:sp>
        <p:sp>
          <p:nvSpPr>
            <p:cNvPr id="92" name="Zeshoek 91"/>
            <p:cNvSpPr/>
            <p:nvPr/>
          </p:nvSpPr>
          <p:spPr>
            <a:xfrm>
              <a:off x="8838178" y="3639595"/>
              <a:ext cx="969710" cy="860611"/>
            </a:xfrm>
            <a:prstGeom prst="hexagon">
              <a:avLst/>
            </a:prstGeom>
            <a:gradFill flip="none" rotWithShape="1">
              <a:gsLst>
                <a:gs pos="51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Elektrisch vermogen </a:t>
              </a:r>
            </a:p>
            <a:p>
              <a:pPr algn="ctr"/>
              <a:r>
                <a:rPr lang="nl-BE" sz="700">
                  <a:solidFill>
                    <a:schemeClr val="bg1"/>
                  </a:solidFill>
                </a:rPr>
                <a:t>Rendement</a:t>
              </a:r>
            </a:p>
          </p:txBody>
        </p:sp>
      </p:grpSp>
      <p:sp>
        <p:nvSpPr>
          <p:cNvPr id="137" name="Zeshoek 136"/>
          <p:cNvSpPr/>
          <p:nvPr/>
        </p:nvSpPr>
        <p:spPr>
          <a:xfrm>
            <a:off x="7663684" y="390801"/>
            <a:ext cx="1030706" cy="802104"/>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STEM doelen</a:t>
            </a:r>
          </a:p>
        </p:txBody>
      </p:sp>
      <p:sp>
        <p:nvSpPr>
          <p:cNvPr id="44" name="Zeshoek 43"/>
          <p:cNvSpPr/>
          <p:nvPr/>
        </p:nvSpPr>
        <p:spPr>
          <a:xfrm>
            <a:off x="6390822" y="5340864"/>
            <a:ext cx="1085555" cy="914400"/>
          </a:xfrm>
          <a:prstGeom prst="hexagon">
            <a:avLst/>
          </a:prstGeom>
          <a:gradFill flip="none" rotWithShape="1">
            <a:gsLst>
              <a:gs pos="44000">
                <a:srgbClr val="5FBE30"/>
              </a:gs>
              <a:gs pos="55000">
                <a:srgbClr val="F95817"/>
              </a:gs>
              <a:gs pos="77000">
                <a:srgbClr val="00FFFF"/>
              </a:gs>
            </a:gsLst>
            <a:path path="circle">
              <a:fillToRect l="50000" t="50000" r="50000" b="50000"/>
            </a:path>
            <a:tileRect/>
          </a:gradFill>
          <a:ln>
            <a:gradFill>
              <a:gsLst>
                <a:gs pos="46000">
                  <a:srgbClr val="F95817"/>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Schema/ Tekening</a:t>
            </a:r>
          </a:p>
        </p:txBody>
      </p:sp>
      <p:cxnSp>
        <p:nvCxnSpPr>
          <p:cNvPr id="40" name="Rechte verbindingslijn met pijl 39"/>
          <p:cNvCxnSpPr>
            <a:cxnSpLocks/>
            <a:stCxn id="38" idx="0"/>
          </p:cNvCxnSpPr>
          <p:nvPr/>
        </p:nvCxnSpPr>
        <p:spPr>
          <a:xfrm>
            <a:off x="5493798" y="4051323"/>
            <a:ext cx="1439802" cy="2171"/>
          </a:xfrm>
          <a:prstGeom prst="straightConnector1">
            <a:avLst/>
          </a:prstGeom>
          <a:ln w="25400">
            <a:gradFill>
              <a:gsLst>
                <a:gs pos="61000">
                  <a:srgbClr val="81C624"/>
                </a:gs>
                <a:gs pos="46000">
                  <a:srgbClr val="F95817"/>
                </a:gs>
              </a:gsLst>
              <a:lin ang="0" scaled="0"/>
            </a:gra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Rechte verbindingslijn met pijl 40"/>
          <p:cNvCxnSpPr>
            <a:cxnSpLocks/>
          </p:cNvCxnSpPr>
          <p:nvPr/>
        </p:nvCxnSpPr>
        <p:spPr>
          <a:xfrm>
            <a:off x="6933601" y="3429000"/>
            <a:ext cx="0" cy="1892300"/>
          </a:xfrm>
          <a:prstGeom prst="straightConnector1">
            <a:avLst/>
          </a:prstGeom>
          <a:ln w="25400">
            <a:solidFill>
              <a:srgbClr val="81C624"/>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33" name="Groep 32">
            <a:extLst>
              <a:ext uri="{FF2B5EF4-FFF2-40B4-BE49-F238E27FC236}">
                <a16:creationId xmlns:a16="http://schemas.microsoft.com/office/drawing/2014/main" id="{313303D3-BD73-524E-B126-5F97BD148F46}"/>
              </a:ext>
            </a:extLst>
          </p:cNvPr>
          <p:cNvGrpSpPr/>
          <p:nvPr/>
        </p:nvGrpSpPr>
        <p:grpSpPr>
          <a:xfrm>
            <a:off x="6267811" y="779857"/>
            <a:ext cx="1395873" cy="661547"/>
            <a:chOff x="6244334" y="540848"/>
            <a:chExt cx="1395873" cy="661547"/>
          </a:xfrm>
        </p:grpSpPr>
        <p:cxnSp>
          <p:nvCxnSpPr>
            <p:cNvPr id="34" name="Rechte verbindingslijn met pijl 33">
              <a:extLst>
                <a:ext uri="{FF2B5EF4-FFF2-40B4-BE49-F238E27FC236}">
                  <a16:creationId xmlns:a16="http://schemas.microsoft.com/office/drawing/2014/main" id="{CCA59A73-7FCE-FB40-B0E2-2F6017AFA2C3}"/>
                </a:ext>
              </a:extLst>
            </p:cNvPr>
            <p:cNvCxnSpPr>
              <a:cxnSpLocks/>
            </p:cNvCxnSpPr>
            <p:nvPr/>
          </p:nvCxnSpPr>
          <p:spPr>
            <a:xfrm flipV="1">
              <a:off x="6961139" y="540848"/>
              <a:ext cx="0" cy="661547"/>
            </a:xfrm>
            <a:prstGeom prst="straightConnector1">
              <a:avLst/>
            </a:prstGeom>
            <a:ln w="25400">
              <a:gradFill flip="none" rotWithShape="1">
                <a:gsLst>
                  <a:gs pos="58000">
                    <a:schemeClr val="accent5">
                      <a:lumMod val="75000"/>
                    </a:schemeClr>
                  </a:gs>
                  <a:gs pos="50000">
                    <a:schemeClr val="accent5">
                      <a:lumMod val="75000"/>
                    </a:schemeClr>
                  </a:gs>
                </a:gsLst>
                <a:lin ang="10800000" scaled="1"/>
                <a:tileRect/>
              </a:gra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2048FBBB-D420-3B45-86E8-3EF50EAD12CD}"/>
                </a:ext>
              </a:extLst>
            </p:cNvPr>
            <p:cNvCxnSpPr>
              <a:cxnSpLocks/>
            </p:cNvCxnSpPr>
            <p:nvPr/>
          </p:nvCxnSpPr>
          <p:spPr>
            <a:xfrm>
              <a:off x="6244334" y="549169"/>
              <a:ext cx="1395873" cy="457"/>
            </a:xfrm>
            <a:prstGeom prst="straightConnector1">
              <a:avLst/>
            </a:prstGeom>
            <a:ln w="25400">
              <a:gradFill flip="none" rotWithShape="1">
                <a:gsLst>
                  <a:gs pos="58000">
                    <a:schemeClr val="accent5">
                      <a:lumMod val="75000"/>
                    </a:schemeClr>
                  </a:gs>
                  <a:gs pos="50000">
                    <a:schemeClr val="accent5">
                      <a:lumMod val="75000"/>
                    </a:schemeClr>
                  </a:gs>
                </a:gsLst>
                <a:lin ang="10800000" scaled="1"/>
                <a:tileRect/>
              </a:gra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9" name="Groep 8">
            <a:extLst>
              <a:ext uri="{FF2B5EF4-FFF2-40B4-BE49-F238E27FC236}">
                <a16:creationId xmlns:a16="http://schemas.microsoft.com/office/drawing/2014/main" id="{F1ADAA5E-468C-2B4C-A62F-FA107FDE1F80}"/>
              </a:ext>
            </a:extLst>
          </p:cNvPr>
          <p:cNvGrpSpPr/>
          <p:nvPr/>
        </p:nvGrpSpPr>
        <p:grpSpPr>
          <a:xfrm>
            <a:off x="5589321" y="1425072"/>
            <a:ext cx="2700753" cy="2007505"/>
            <a:chOff x="5589321" y="1425072"/>
            <a:chExt cx="2700753" cy="2007505"/>
          </a:xfrm>
        </p:grpSpPr>
        <p:grpSp>
          <p:nvGrpSpPr>
            <p:cNvPr id="8" name="Groep 7">
              <a:extLst>
                <a:ext uri="{FF2B5EF4-FFF2-40B4-BE49-F238E27FC236}">
                  <a16:creationId xmlns:a16="http://schemas.microsoft.com/office/drawing/2014/main" id="{1EBC80E9-C5C4-D845-A6BB-DA5F0460FC80}"/>
                </a:ext>
              </a:extLst>
            </p:cNvPr>
            <p:cNvGrpSpPr/>
            <p:nvPr/>
          </p:nvGrpSpPr>
          <p:grpSpPr>
            <a:xfrm>
              <a:off x="5589321" y="1425072"/>
              <a:ext cx="2700753" cy="2007505"/>
              <a:chOff x="5599361" y="2003728"/>
              <a:chExt cx="2700753" cy="2007505"/>
            </a:xfrm>
          </p:grpSpPr>
          <p:sp>
            <p:nvSpPr>
              <p:cNvPr id="7" name="Zeshoek 6"/>
              <p:cNvSpPr/>
              <p:nvPr/>
            </p:nvSpPr>
            <p:spPr>
              <a:xfrm>
                <a:off x="5599361" y="2003728"/>
                <a:ext cx="2700753" cy="2007505"/>
              </a:xfrm>
              <a:prstGeom prst="hexagon">
                <a:avLst/>
              </a:prstGeom>
              <a:gradFill>
                <a:gsLst>
                  <a:gs pos="7000">
                    <a:srgbClr val="F95817"/>
                  </a:gs>
                  <a:gs pos="44000">
                    <a:srgbClr val="81C624"/>
                  </a:gs>
                </a:gsLst>
                <a:lin ang="5400000" scaled="1"/>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1" name="Zeshoek 60"/>
              <p:cNvSpPr/>
              <p:nvPr/>
            </p:nvSpPr>
            <p:spPr>
              <a:xfrm>
                <a:off x="7201988" y="3055078"/>
                <a:ext cx="829012" cy="731520"/>
              </a:xfrm>
              <a:prstGeom prst="hexagon">
                <a:avLst/>
              </a:prstGeom>
              <a:gradFill flip="none" rotWithShape="1">
                <a:gsLst>
                  <a:gs pos="58000">
                    <a:srgbClr val="F95817"/>
                  </a:gs>
                  <a:gs pos="31000">
                    <a:schemeClr val="accent5">
                      <a:lumMod val="75000"/>
                    </a:schemeClr>
                  </a:gs>
                  <a:gs pos="41000">
                    <a:srgbClr val="81C624"/>
                  </a:gs>
                  <a:gs pos="64000">
                    <a:schemeClr val="bg1">
                      <a:lumMod val="85000"/>
                    </a:schemeClr>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00">
                    <a:solidFill>
                      <a:schemeClr val="bg1"/>
                    </a:solidFill>
                  </a:rPr>
                  <a:t>Elektro- </a:t>
                </a:r>
                <a:r>
                  <a:rPr lang="nl-BE" sz="600" err="1">
                    <a:solidFill>
                      <a:schemeClr val="bg1"/>
                    </a:solidFill>
                  </a:rPr>
                  <a:t>pneumatica</a:t>
                </a:r>
                <a:endParaRPr lang="nl-BE" sz="600">
                  <a:solidFill>
                    <a:schemeClr val="bg1"/>
                  </a:solidFill>
                </a:endParaRPr>
              </a:p>
            </p:txBody>
          </p:sp>
          <p:sp>
            <p:nvSpPr>
              <p:cNvPr id="56" name="Zeshoek 55"/>
              <p:cNvSpPr/>
              <p:nvPr/>
            </p:nvSpPr>
            <p:spPr>
              <a:xfrm>
                <a:off x="7201988" y="2348684"/>
                <a:ext cx="826936" cy="689413"/>
              </a:xfrm>
              <a:prstGeom prst="hexagon">
                <a:avLst/>
              </a:prstGeom>
              <a:gradFill flip="none" rotWithShape="1">
                <a:gsLst>
                  <a:gs pos="39000">
                    <a:srgbClr val="81C624">
                      <a:lumMod val="97000"/>
                    </a:srgbClr>
                  </a:gs>
                  <a:gs pos="64000">
                    <a:schemeClr val="bg1">
                      <a:lumMod val="85000"/>
                    </a:schemeClr>
                  </a:gs>
                  <a:gs pos="56000">
                    <a:srgbClr val="F95817"/>
                  </a:gs>
                  <a:gs pos="28000">
                    <a:srgbClr val="FFC000"/>
                  </a:gs>
                </a:gsLst>
                <a:path path="circle">
                  <a:fillToRect l="50000" t="50000" r="50000" b="50000"/>
                </a:path>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00">
                    <a:solidFill>
                      <a:schemeClr val="bg1"/>
                    </a:solidFill>
                  </a:rPr>
                  <a:t>Sanitaire installatie</a:t>
                </a:r>
              </a:p>
            </p:txBody>
          </p:sp>
          <p:sp>
            <p:nvSpPr>
              <p:cNvPr id="58" name="Zeshoek 57"/>
              <p:cNvSpPr/>
              <p:nvPr/>
            </p:nvSpPr>
            <p:spPr>
              <a:xfrm>
                <a:off x="5840458" y="2308656"/>
                <a:ext cx="826936" cy="731520"/>
              </a:xfrm>
              <a:prstGeom prst="hexagon">
                <a:avLst/>
              </a:prstGeom>
              <a:gradFill flip="none" rotWithShape="1">
                <a:gsLst>
                  <a:gs pos="33000">
                    <a:schemeClr val="tx2">
                      <a:lumMod val="72000"/>
                    </a:schemeClr>
                  </a:gs>
                  <a:gs pos="46000">
                    <a:srgbClr val="81C624"/>
                  </a:gs>
                  <a:gs pos="57000">
                    <a:srgbClr val="F95817"/>
                  </a:gs>
                  <a:gs pos="71000">
                    <a:schemeClr val="bg1">
                      <a:lumMod val="85000"/>
                    </a:schemeClr>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00">
                    <a:solidFill>
                      <a:schemeClr val="bg1"/>
                    </a:solidFill>
                  </a:rPr>
                  <a:t>Voertuig-technieken</a:t>
                </a:r>
              </a:p>
            </p:txBody>
          </p:sp>
          <p:sp>
            <p:nvSpPr>
              <p:cNvPr id="49" name="Zeshoek 48"/>
              <p:cNvSpPr/>
              <p:nvPr/>
            </p:nvSpPr>
            <p:spPr>
              <a:xfrm>
                <a:off x="6468123" y="2686799"/>
                <a:ext cx="925976" cy="745881"/>
              </a:xfrm>
              <a:prstGeom prst="hexagon">
                <a:avLst/>
              </a:prstGeom>
              <a:gradFill flip="none" rotWithShape="1">
                <a:gsLst>
                  <a:gs pos="58000">
                    <a:srgbClr val="F95817"/>
                  </a:gs>
                  <a:gs pos="37000">
                    <a:srgbClr val="81C624"/>
                  </a:gs>
                  <a:gs pos="69000">
                    <a:schemeClr val="bg1">
                      <a:lumMod val="85000"/>
                    </a:schemeClr>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00">
                    <a:solidFill>
                      <a:schemeClr val="bg1"/>
                    </a:solidFill>
                  </a:rPr>
                  <a:t>Huishoudelijke en niet-huishoudelijke installaties</a:t>
                </a:r>
                <a:endParaRPr lang="nl-BE" sz="700">
                  <a:solidFill>
                    <a:schemeClr val="bg1"/>
                  </a:solidFill>
                </a:endParaRPr>
              </a:p>
            </p:txBody>
          </p:sp>
          <p:sp>
            <p:nvSpPr>
              <p:cNvPr id="15" name="Rechthoek 14"/>
              <p:cNvSpPr/>
              <p:nvPr/>
            </p:nvSpPr>
            <p:spPr>
              <a:xfrm>
                <a:off x="6281530" y="2059388"/>
                <a:ext cx="1383527" cy="1669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900"/>
                  <a:t>Elektrotechnische Realisatie</a:t>
                </a:r>
              </a:p>
            </p:txBody>
          </p:sp>
          <p:sp>
            <p:nvSpPr>
              <p:cNvPr id="52" name="Rechthoek 51"/>
              <p:cNvSpPr/>
              <p:nvPr/>
            </p:nvSpPr>
            <p:spPr>
              <a:xfrm>
                <a:off x="6253926" y="3803579"/>
                <a:ext cx="1354371" cy="177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100"/>
                  <a:t>Context</a:t>
                </a:r>
              </a:p>
            </p:txBody>
          </p:sp>
        </p:grpSp>
        <p:sp>
          <p:nvSpPr>
            <p:cNvPr id="37" name="Zeshoek 36">
              <a:extLst>
                <a:ext uri="{FF2B5EF4-FFF2-40B4-BE49-F238E27FC236}">
                  <a16:creationId xmlns:a16="http://schemas.microsoft.com/office/drawing/2014/main" id="{E1DFEB5B-AABA-7B48-A3C4-E68A34C7BFF9}"/>
                </a:ext>
              </a:extLst>
            </p:cNvPr>
            <p:cNvSpPr/>
            <p:nvPr/>
          </p:nvSpPr>
          <p:spPr>
            <a:xfrm>
              <a:off x="5842795" y="2459441"/>
              <a:ext cx="826936" cy="715618"/>
            </a:xfrm>
            <a:prstGeom prst="hexagon">
              <a:avLst/>
            </a:prstGeom>
            <a:gradFill flip="none" rotWithShape="1">
              <a:gsLst>
                <a:gs pos="50000">
                  <a:srgbClr val="F95817"/>
                </a:gs>
                <a:gs pos="71000">
                  <a:srgbClr val="00FFFF"/>
                </a:gs>
              </a:gsLst>
              <a:path path="circle">
                <a:fillToRect l="50000" t="50000" r="50000" b="50000"/>
              </a:path>
              <a:tileRect/>
            </a:gradFill>
            <a:ln>
              <a:solidFill>
                <a:srgbClr val="F958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00">
                  <a:solidFill>
                    <a:schemeClr val="bg1"/>
                  </a:solidFill>
                </a:rPr>
                <a:t>Montage en demontage</a:t>
              </a:r>
            </a:p>
          </p:txBody>
        </p:sp>
      </p:grpSp>
      <p:grpSp>
        <p:nvGrpSpPr>
          <p:cNvPr id="12" name="Groep 11">
            <a:extLst>
              <a:ext uri="{FF2B5EF4-FFF2-40B4-BE49-F238E27FC236}">
                <a16:creationId xmlns:a16="http://schemas.microsoft.com/office/drawing/2014/main" id="{59A7D6B7-7088-D74F-B99C-19DDF106FCB9}"/>
              </a:ext>
            </a:extLst>
          </p:cNvPr>
          <p:cNvGrpSpPr/>
          <p:nvPr/>
        </p:nvGrpSpPr>
        <p:grpSpPr>
          <a:xfrm>
            <a:off x="3548522" y="3122450"/>
            <a:ext cx="1945276" cy="1862209"/>
            <a:chOff x="3631853" y="3126618"/>
            <a:chExt cx="1945276" cy="1862209"/>
          </a:xfrm>
        </p:grpSpPr>
        <p:sp>
          <p:nvSpPr>
            <p:cNvPr id="74" name="Zeshoek 73"/>
            <p:cNvSpPr/>
            <p:nvPr/>
          </p:nvSpPr>
          <p:spPr>
            <a:xfrm>
              <a:off x="3631853" y="4059187"/>
              <a:ext cx="1085555" cy="929640"/>
            </a:xfrm>
            <a:prstGeom prst="hexagon">
              <a:avLst/>
            </a:prstGeom>
            <a:gradFill flip="none" rotWithShape="1">
              <a:gsLst>
                <a:gs pos="43000">
                  <a:srgbClr val="F95817"/>
                </a:gs>
                <a:gs pos="71000">
                  <a:srgbClr val="00FFFF"/>
                </a:gs>
              </a:gsLst>
              <a:path path="circle">
                <a:fillToRect l="50000" t="50000" r="50000" b="50000"/>
              </a:path>
              <a:tileRect/>
            </a:gradFill>
            <a:ln>
              <a:solidFill>
                <a:srgbClr val="F958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Krachtenleer</a:t>
              </a:r>
            </a:p>
          </p:txBody>
        </p:sp>
        <p:sp>
          <p:nvSpPr>
            <p:cNvPr id="75" name="Zeshoek 74"/>
            <p:cNvSpPr/>
            <p:nvPr/>
          </p:nvSpPr>
          <p:spPr>
            <a:xfrm>
              <a:off x="3639736" y="3126618"/>
              <a:ext cx="1085555" cy="926997"/>
            </a:xfrm>
            <a:prstGeom prst="hexagon">
              <a:avLst/>
            </a:prstGeom>
            <a:gradFill flip="none" rotWithShape="1">
              <a:gsLst>
                <a:gs pos="44000">
                  <a:srgbClr val="F95817"/>
                </a:gs>
                <a:gs pos="71000">
                  <a:srgbClr val="00FFFF"/>
                </a:gs>
              </a:gsLst>
              <a:path path="circle">
                <a:fillToRect l="50000" t="50000" r="50000" b="50000"/>
              </a:path>
              <a:tileRect/>
            </a:gradFill>
            <a:ln>
              <a:solidFill>
                <a:srgbClr val="F958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Bewegings-leer</a:t>
              </a:r>
            </a:p>
          </p:txBody>
        </p:sp>
        <p:sp>
          <p:nvSpPr>
            <p:cNvPr id="38" name="Zeshoek 37">
              <a:extLst>
                <a:ext uri="{FF2B5EF4-FFF2-40B4-BE49-F238E27FC236}">
                  <a16:creationId xmlns:a16="http://schemas.microsoft.com/office/drawing/2014/main" id="{1B40ADE9-9865-5945-8F82-48095C27AFAD}"/>
                </a:ext>
              </a:extLst>
            </p:cNvPr>
            <p:cNvSpPr/>
            <p:nvPr/>
          </p:nvSpPr>
          <p:spPr>
            <a:xfrm>
              <a:off x="4491574" y="3591992"/>
              <a:ext cx="1085555" cy="926997"/>
            </a:xfrm>
            <a:prstGeom prst="hexagon">
              <a:avLst/>
            </a:prstGeom>
            <a:gradFill flip="none" rotWithShape="1">
              <a:gsLst>
                <a:gs pos="44000">
                  <a:srgbClr val="F95817"/>
                </a:gs>
                <a:gs pos="71000">
                  <a:srgbClr val="00FFFF"/>
                </a:gs>
              </a:gsLst>
              <a:path path="circle">
                <a:fillToRect l="50000" t="50000" r="50000" b="50000"/>
              </a:path>
              <a:tileRect/>
            </a:gradFill>
            <a:ln>
              <a:solidFill>
                <a:srgbClr val="F958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Mechanisch vermogen rendement</a:t>
              </a:r>
            </a:p>
          </p:txBody>
        </p:sp>
      </p:grpSp>
      <p:sp>
        <p:nvSpPr>
          <p:cNvPr id="42" name="Rechthoek 41">
            <a:extLst>
              <a:ext uri="{FF2B5EF4-FFF2-40B4-BE49-F238E27FC236}">
                <a16:creationId xmlns:a16="http://schemas.microsoft.com/office/drawing/2014/main" id="{E0F98075-2E13-2642-A29D-5986171CD011}"/>
              </a:ext>
            </a:extLst>
          </p:cNvPr>
          <p:cNvSpPr/>
          <p:nvPr/>
        </p:nvSpPr>
        <p:spPr>
          <a:xfrm>
            <a:off x="6286067" y="372849"/>
            <a:ext cx="1354371" cy="177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a:solidFill>
                  <a:srgbClr val="7030A0"/>
                </a:solidFill>
              </a:rPr>
              <a:t>ELEKTRICITEIT</a:t>
            </a:r>
          </a:p>
        </p:txBody>
      </p:sp>
      <p:sp>
        <p:nvSpPr>
          <p:cNvPr id="35" name="Rechthoek: afgeronde hoeken 34">
            <a:extLst>
              <a:ext uri="{FF2B5EF4-FFF2-40B4-BE49-F238E27FC236}">
                <a16:creationId xmlns:a16="http://schemas.microsoft.com/office/drawing/2014/main" id="{57958502-B956-42D5-B3CE-82001F26F679}"/>
              </a:ext>
            </a:extLst>
          </p:cNvPr>
          <p:cNvSpPr/>
          <p:nvPr/>
        </p:nvSpPr>
        <p:spPr>
          <a:xfrm>
            <a:off x="9361356" y="623340"/>
            <a:ext cx="899409" cy="374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1-6</a:t>
            </a:r>
          </a:p>
        </p:txBody>
      </p:sp>
      <p:sp>
        <p:nvSpPr>
          <p:cNvPr id="5" name="Tekstvak 4">
            <a:extLst>
              <a:ext uri="{FF2B5EF4-FFF2-40B4-BE49-F238E27FC236}">
                <a16:creationId xmlns:a16="http://schemas.microsoft.com/office/drawing/2014/main" id="{B3DB0630-A1EB-469E-8D27-B766D78F20CD}"/>
              </a:ext>
            </a:extLst>
          </p:cNvPr>
          <p:cNvSpPr txBox="1"/>
          <p:nvPr/>
        </p:nvSpPr>
        <p:spPr>
          <a:xfrm>
            <a:off x="8698121" y="1116013"/>
            <a:ext cx="3346898" cy="1504899"/>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a:lnSpc>
                <a:spcPct val="107000"/>
              </a:lnSpc>
              <a:spcAft>
                <a:spcPts val="800"/>
              </a:spcAft>
            </a:pPr>
            <a:r>
              <a:rPr lang="nl-BE" sz="1000" u="sng">
                <a:solidFill>
                  <a:srgbClr val="595959"/>
                </a:solidFill>
                <a:effectLst/>
                <a:latin typeface="Calibri"/>
                <a:ea typeface="Calibri" panose="020F0502020204030204" pitchFamily="34" charset="0"/>
                <a:cs typeface="Arial"/>
              </a:rPr>
              <a:t>STEM-doelen</a:t>
            </a:r>
            <a:endParaRPr lang="nl-BE" sz="1000">
              <a:solidFill>
                <a:srgbClr val="595959"/>
              </a:solidFill>
              <a:effectLst/>
              <a:latin typeface="Calibri"/>
              <a:ea typeface="Calibri" panose="020F0502020204030204" pitchFamily="34" charset="0"/>
              <a:cs typeface="Arial"/>
            </a:endParaRPr>
          </a:p>
          <a:p>
            <a:pPr marL="342900" lvl="0" indent="-342900">
              <a:lnSpc>
                <a:spcPct val="107000"/>
              </a:lnSpc>
              <a:buClr>
                <a:srgbClr val="595959"/>
              </a:buClr>
              <a:buFont typeface="Symbol" panose="05050102010706020507" pitchFamily="18" charset="2"/>
              <a:buChar char=""/>
            </a:pPr>
            <a:r>
              <a:rPr lang="nl-BE" sz="1000">
                <a:solidFill>
                  <a:srgbClr val="595959"/>
                </a:solidFill>
                <a:effectLst/>
                <a:latin typeface="Calibri"/>
                <a:ea typeface="Calibri" panose="020F0502020204030204" pitchFamily="34" charset="0"/>
                <a:cs typeface="Arial"/>
              </a:rPr>
              <a:t>meetmethoden en meettechnieken hanteren;</a:t>
            </a:r>
          </a:p>
          <a:p>
            <a:pPr marL="342900" lvl="0" indent="-342900">
              <a:lnSpc>
                <a:spcPct val="107000"/>
              </a:lnSpc>
              <a:buClr>
                <a:srgbClr val="595959"/>
              </a:buClr>
              <a:buFont typeface="Symbol" panose="05050102010706020507" pitchFamily="18" charset="2"/>
              <a:buChar char=""/>
            </a:pPr>
            <a:r>
              <a:rPr lang="nl-BE" sz="1000">
                <a:solidFill>
                  <a:srgbClr val="595959"/>
                </a:solidFill>
                <a:effectLst/>
                <a:latin typeface="Calibri"/>
                <a:ea typeface="Calibri" panose="020F0502020204030204" pitchFamily="34" charset="0"/>
                <a:cs typeface="Arial"/>
              </a:rPr>
              <a:t>technische processen en technische systemen onderzoeken;</a:t>
            </a:r>
          </a:p>
          <a:p>
            <a:pPr marL="342900" indent="-342900">
              <a:lnSpc>
                <a:spcPct val="107000"/>
              </a:lnSpc>
              <a:buClr>
                <a:srgbClr val="595959"/>
              </a:buClr>
              <a:buFont typeface="Symbol" panose="05050102010706020507" pitchFamily="18" charset="2"/>
              <a:buChar char=""/>
            </a:pPr>
            <a:r>
              <a:rPr lang="nl-BE" sz="1000">
                <a:solidFill>
                  <a:srgbClr val="595959"/>
                </a:solidFill>
                <a:effectLst/>
                <a:latin typeface="Calibri"/>
                <a:ea typeface="Calibri" panose="020F0502020204030204" pitchFamily="34" charset="0"/>
                <a:cs typeface="Arial"/>
              </a:rPr>
              <a:t>keuzes beargumenteren;</a:t>
            </a:r>
            <a:r>
              <a:rPr lang="nl-BE" sz="1000">
                <a:solidFill>
                  <a:srgbClr val="595959"/>
                </a:solidFill>
                <a:latin typeface="Calibri"/>
                <a:ea typeface="Calibri" panose="020F0502020204030204" pitchFamily="34" charset="0"/>
                <a:cs typeface="Arial"/>
              </a:rPr>
              <a:t> </a:t>
            </a:r>
          </a:p>
          <a:p>
            <a:pPr marL="342900" lvl="0" indent="-342900">
              <a:lnSpc>
                <a:spcPct val="107000"/>
              </a:lnSpc>
              <a:buClr>
                <a:srgbClr val="595959"/>
              </a:buClr>
              <a:buFont typeface="Symbol" panose="05050102010706020507" pitchFamily="18" charset="2"/>
              <a:buChar char=""/>
            </a:pPr>
            <a:r>
              <a:rPr lang="nl-BE" sz="1000">
                <a:solidFill>
                  <a:srgbClr val="595959"/>
                </a:solidFill>
                <a:effectLst/>
                <a:latin typeface="Calibri"/>
                <a:ea typeface="Calibri" panose="020F0502020204030204" pitchFamily="34" charset="0"/>
                <a:cs typeface="Arial"/>
              </a:rPr>
              <a:t>problemen oplossen in techniek;</a:t>
            </a:r>
          </a:p>
          <a:p>
            <a:pPr marL="342900" indent="-342900">
              <a:lnSpc>
                <a:spcPct val="107000"/>
              </a:lnSpc>
              <a:spcAft>
                <a:spcPts val="800"/>
              </a:spcAft>
              <a:buClr>
                <a:srgbClr val="595959"/>
              </a:buClr>
              <a:buFont typeface="Symbol" panose="05050102010706020507" pitchFamily="18" charset="2"/>
              <a:buChar char=""/>
            </a:pPr>
            <a:r>
              <a:rPr lang="nl-BE" sz="1000">
                <a:solidFill>
                  <a:srgbClr val="595959"/>
                </a:solidFill>
                <a:effectLst/>
                <a:latin typeface="Calibri"/>
                <a:ea typeface="Calibri" panose="020F0502020204030204" pitchFamily="34" charset="0"/>
                <a:cs typeface="Arial"/>
              </a:rPr>
              <a:t>interacties tussen wetenschap, techniek, engineering en wiskunde.</a:t>
            </a:r>
            <a:r>
              <a:rPr lang="nl-BE" sz="1000">
                <a:solidFill>
                  <a:srgbClr val="595959"/>
                </a:solidFill>
                <a:latin typeface="Calibri"/>
                <a:ea typeface="Calibri" panose="020F0502020204030204" pitchFamily="34" charset="0"/>
                <a:cs typeface="Arial"/>
              </a:rPr>
              <a:t> </a:t>
            </a:r>
            <a:endParaRPr lang="nl-BE" sz="1000">
              <a:solidFill>
                <a:srgbClr val="595959"/>
              </a:solidFill>
              <a:effectLst/>
              <a:latin typeface="Calibri"/>
              <a:ea typeface="Calibri" panose="020F0502020204030204" pitchFamily="34" charset="0"/>
              <a:cs typeface="Arial" panose="020B0604020202020204" pitchFamily="34" charset="0"/>
            </a:endParaRPr>
          </a:p>
        </p:txBody>
      </p:sp>
      <p:sp>
        <p:nvSpPr>
          <p:cNvPr id="6" name="Tekstvak 5">
            <a:extLst>
              <a:ext uri="{FF2B5EF4-FFF2-40B4-BE49-F238E27FC236}">
                <a16:creationId xmlns:a16="http://schemas.microsoft.com/office/drawing/2014/main" id="{26E3B323-3DD1-4916-941A-CA9F2A434A25}"/>
              </a:ext>
            </a:extLst>
          </p:cNvPr>
          <p:cNvSpPr txBox="1"/>
          <p:nvPr/>
        </p:nvSpPr>
        <p:spPr>
          <a:xfrm>
            <a:off x="584696" y="1003585"/>
            <a:ext cx="2219867" cy="3953262"/>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a:lnSpc>
                <a:spcPct val="107000"/>
              </a:lnSpc>
              <a:spcAft>
                <a:spcPts val="800"/>
              </a:spcAft>
            </a:pPr>
            <a:r>
              <a:rPr lang="nl-BE" sz="1000" u="sng">
                <a:solidFill>
                  <a:srgbClr val="595959"/>
                </a:solidFill>
                <a:effectLst/>
                <a:latin typeface="Calibri"/>
                <a:ea typeface="Calibri" panose="020F0502020204030204" pitchFamily="34" charset="0"/>
                <a:cs typeface="Arial"/>
              </a:rPr>
              <a:t>Leerdoelen Elektriciteit</a:t>
            </a:r>
            <a:endParaRPr lang="nl-BE" sz="1000">
              <a:solidFill>
                <a:srgbClr val="595959"/>
              </a:solidFill>
              <a:effectLst/>
              <a:latin typeface="Calibri"/>
              <a:ea typeface="Calibri" panose="020F0502020204030204" pitchFamily="34" charset="0"/>
              <a:cs typeface="Arial"/>
            </a:endParaRPr>
          </a:p>
          <a:p>
            <a:pPr marL="342900" lvl="0" indent="-342900">
              <a:lnSpc>
                <a:spcPct val="107000"/>
              </a:lnSpc>
              <a:buClr>
                <a:srgbClr val="595959"/>
              </a:buClr>
              <a:buFont typeface="Symbol" panose="05050102010706020507" pitchFamily="18" charset="2"/>
              <a:buChar char=""/>
            </a:pPr>
            <a:r>
              <a:rPr lang="nl-BE" sz="1000">
                <a:solidFill>
                  <a:srgbClr val="595959"/>
                </a:solidFill>
                <a:effectLst/>
                <a:latin typeface="Calibri"/>
                <a:ea typeface="Calibri" panose="020F0502020204030204" pitchFamily="34" charset="0"/>
                <a:cs typeface="Arial"/>
              </a:rPr>
              <a:t>Ondersteunende technieken</a:t>
            </a:r>
          </a:p>
          <a:p>
            <a:pPr>
              <a:lnSpc>
                <a:spcPct val="107000"/>
              </a:lnSpc>
              <a:buClr>
                <a:srgbClr val="595959"/>
              </a:buClr>
            </a:pPr>
            <a:endParaRPr lang="nl-BE" sz="1000">
              <a:solidFill>
                <a:srgbClr val="595959"/>
              </a:solidFill>
              <a:latin typeface="Calibri" panose="020F0502020204030204" pitchFamily="34" charset="0"/>
              <a:ea typeface="Calibri" panose="020F0502020204030204" pitchFamily="34" charset="0"/>
              <a:cs typeface="Arial"/>
            </a:endParaRPr>
          </a:p>
          <a:p>
            <a:pPr marL="342900" indent="-342900">
              <a:lnSpc>
                <a:spcPct val="107000"/>
              </a:lnSpc>
              <a:buClr>
                <a:srgbClr val="595959"/>
              </a:buClr>
              <a:buFont typeface="Symbol" panose="05050102010706020507" pitchFamily="18" charset="2"/>
              <a:buChar char=""/>
            </a:pPr>
            <a:endParaRPr lang="nl-BE" sz="1000">
              <a:solidFill>
                <a:srgbClr val="595959"/>
              </a:solidFill>
              <a:latin typeface="Calibri"/>
              <a:ea typeface="Calibri" panose="020F0502020204030204" pitchFamily="34" charset="0"/>
              <a:cs typeface="Arial"/>
            </a:endParaRPr>
          </a:p>
          <a:p>
            <a:pPr marL="342900" lvl="0" indent="-342900">
              <a:lnSpc>
                <a:spcPct val="107000"/>
              </a:lnSpc>
              <a:buClr>
                <a:srgbClr val="595959"/>
              </a:buClr>
              <a:buFont typeface="Symbol" panose="05050102010706020507" pitchFamily="18" charset="2"/>
              <a:buChar char=""/>
            </a:pPr>
            <a:r>
              <a:rPr lang="nl-BE" sz="1000">
                <a:solidFill>
                  <a:srgbClr val="595959"/>
                </a:solidFill>
                <a:effectLst/>
                <a:latin typeface="Calibri"/>
                <a:ea typeface="Calibri" panose="020F0502020204030204" pitchFamily="34" charset="0"/>
                <a:cs typeface="Arial"/>
              </a:rPr>
              <a:t>Elektriciteit – mechanica</a:t>
            </a:r>
            <a:endParaRPr lang="nl-BE"/>
          </a:p>
          <a:p>
            <a:pPr marL="342900" indent="-342900">
              <a:lnSpc>
                <a:spcPct val="107000"/>
              </a:lnSpc>
              <a:buClr>
                <a:srgbClr val="595959"/>
              </a:buClr>
              <a:buFont typeface="Symbol" panose="05050102010706020507" pitchFamily="18" charset="2"/>
              <a:buChar char=""/>
            </a:pPr>
            <a:endParaRPr lang="nl-BE" sz="1000">
              <a:solidFill>
                <a:srgbClr val="595959"/>
              </a:solidFill>
              <a:latin typeface="Calibri"/>
              <a:ea typeface="Calibri" panose="020F0502020204030204" pitchFamily="34" charset="0"/>
              <a:cs typeface="Arial"/>
            </a:endParaRPr>
          </a:p>
          <a:p>
            <a:pPr marL="342900" indent="-342900">
              <a:lnSpc>
                <a:spcPct val="107000"/>
              </a:lnSpc>
              <a:buClr>
                <a:srgbClr val="595959"/>
              </a:buClr>
              <a:buFont typeface="Symbol" panose="05050102010706020507" pitchFamily="18" charset="2"/>
              <a:buChar char=""/>
            </a:pPr>
            <a:endParaRPr lang="nl-BE" sz="1000">
              <a:solidFill>
                <a:srgbClr val="595959"/>
              </a:solidFill>
              <a:latin typeface="Calibri"/>
              <a:ea typeface="Calibri" panose="020F0502020204030204" pitchFamily="34" charset="0"/>
              <a:cs typeface="Arial"/>
            </a:endParaRPr>
          </a:p>
          <a:p>
            <a:pPr marL="342900" lvl="0" indent="-342900">
              <a:lnSpc>
                <a:spcPct val="107000"/>
              </a:lnSpc>
              <a:buClr>
                <a:srgbClr val="595959"/>
              </a:buClr>
              <a:buFont typeface="Symbol" panose="05050102010706020507" pitchFamily="18" charset="2"/>
              <a:buChar char=""/>
            </a:pPr>
            <a:r>
              <a:rPr lang="nl-BE" sz="1000">
                <a:solidFill>
                  <a:srgbClr val="595959"/>
                </a:solidFill>
                <a:effectLst/>
                <a:latin typeface="Calibri"/>
                <a:ea typeface="Calibri" panose="020F0502020204030204" pitchFamily="34" charset="0"/>
                <a:cs typeface="Arial"/>
              </a:rPr>
              <a:t>Elektrotechnische </a:t>
            </a:r>
            <a:r>
              <a:rPr lang="nl-BE" sz="1000">
                <a:solidFill>
                  <a:srgbClr val="595959"/>
                </a:solidFill>
                <a:latin typeface="Calibri"/>
                <a:ea typeface="Calibri" panose="020F0502020204030204" pitchFamily="34" charset="0"/>
                <a:cs typeface="Arial"/>
              </a:rPr>
              <a:t>realisatie</a:t>
            </a:r>
            <a:endParaRPr lang="nl-BE" sz="1000">
              <a:solidFill>
                <a:srgbClr val="595959"/>
              </a:solidFill>
              <a:effectLst/>
              <a:latin typeface="Calibri"/>
              <a:ea typeface="Calibri" panose="020F0502020204030204" pitchFamily="34" charset="0"/>
              <a:cs typeface="Arial"/>
            </a:endParaRPr>
          </a:p>
          <a:p>
            <a:pPr marL="342900" indent="-342900">
              <a:lnSpc>
                <a:spcPct val="107000"/>
              </a:lnSpc>
              <a:buClr>
                <a:srgbClr val="595959"/>
              </a:buClr>
              <a:buFont typeface="Symbol" panose="05050102010706020507" pitchFamily="18" charset="2"/>
              <a:buChar char=""/>
            </a:pPr>
            <a:endParaRPr lang="nl-BE" sz="1000">
              <a:solidFill>
                <a:srgbClr val="595959"/>
              </a:solidFill>
              <a:latin typeface="Calibri"/>
              <a:ea typeface="Calibri" panose="020F0502020204030204" pitchFamily="34" charset="0"/>
              <a:cs typeface="Arial"/>
            </a:endParaRPr>
          </a:p>
          <a:p>
            <a:pPr marL="342900" indent="-342900">
              <a:lnSpc>
                <a:spcPct val="107000"/>
              </a:lnSpc>
              <a:buClr>
                <a:srgbClr val="595959"/>
              </a:buClr>
              <a:buFont typeface="Symbol" panose="05050102010706020507" pitchFamily="18" charset="2"/>
              <a:buChar char=""/>
            </a:pPr>
            <a:endParaRPr lang="nl-BE" sz="1000">
              <a:solidFill>
                <a:srgbClr val="595959"/>
              </a:solidFill>
              <a:latin typeface="Calibri"/>
              <a:ea typeface="Calibri" panose="020F0502020204030204" pitchFamily="34" charset="0"/>
              <a:cs typeface="Arial"/>
            </a:endParaRPr>
          </a:p>
          <a:p>
            <a:pPr marL="342900" lvl="0" indent="-342900">
              <a:lnSpc>
                <a:spcPct val="107000"/>
              </a:lnSpc>
              <a:buClr>
                <a:srgbClr val="595959"/>
              </a:buClr>
              <a:buFont typeface="Symbol" panose="05050102010706020507" pitchFamily="18" charset="2"/>
              <a:buChar char=""/>
            </a:pPr>
            <a:r>
              <a:rPr lang="nl-BE" sz="1000">
                <a:solidFill>
                  <a:srgbClr val="595959"/>
                </a:solidFill>
                <a:effectLst/>
                <a:latin typeface="Calibri"/>
                <a:ea typeface="Calibri" panose="020F0502020204030204" pitchFamily="34" charset="0"/>
                <a:cs typeface="Arial"/>
              </a:rPr>
              <a:t>Montage – demontage</a:t>
            </a:r>
            <a:endParaRPr lang="nl-BE"/>
          </a:p>
          <a:p>
            <a:pPr marL="342900" indent="-342900">
              <a:lnSpc>
                <a:spcPct val="107000"/>
              </a:lnSpc>
              <a:buClr>
                <a:srgbClr val="595959"/>
              </a:buClr>
              <a:buFont typeface="Symbol" panose="05050102010706020507" pitchFamily="18" charset="2"/>
              <a:buChar char=""/>
            </a:pPr>
            <a:endParaRPr lang="nl-BE" sz="1000">
              <a:solidFill>
                <a:srgbClr val="595959"/>
              </a:solidFill>
              <a:latin typeface="Calibri"/>
              <a:ea typeface="Calibri" panose="020F0502020204030204" pitchFamily="34" charset="0"/>
              <a:cs typeface="Arial"/>
            </a:endParaRPr>
          </a:p>
          <a:p>
            <a:pPr marL="342900" indent="-342900">
              <a:lnSpc>
                <a:spcPct val="107000"/>
              </a:lnSpc>
              <a:buClr>
                <a:srgbClr val="595959"/>
              </a:buClr>
              <a:buFont typeface="Symbol" panose="05050102010706020507" pitchFamily="18" charset="2"/>
              <a:buChar char=""/>
            </a:pPr>
            <a:endParaRPr lang="nl-BE" sz="1000">
              <a:solidFill>
                <a:srgbClr val="595959"/>
              </a:solidFill>
              <a:latin typeface="Calibri"/>
              <a:ea typeface="Calibri" panose="020F0502020204030204" pitchFamily="34" charset="0"/>
              <a:cs typeface="Arial"/>
            </a:endParaRPr>
          </a:p>
          <a:p>
            <a:pPr marL="342900" lvl="0" indent="-342900">
              <a:lnSpc>
                <a:spcPct val="107000"/>
              </a:lnSpc>
              <a:buClr>
                <a:srgbClr val="595959"/>
              </a:buClr>
              <a:buFont typeface="Symbol" panose="05050102010706020507" pitchFamily="18" charset="2"/>
              <a:buChar char=""/>
            </a:pPr>
            <a:r>
              <a:rPr lang="nl-BE" sz="1000">
                <a:solidFill>
                  <a:srgbClr val="595959"/>
                </a:solidFill>
                <a:effectLst/>
                <a:latin typeface="Calibri"/>
                <a:ea typeface="Calibri" panose="020F0502020204030204" pitchFamily="34" charset="0"/>
                <a:cs typeface="Arial"/>
              </a:rPr>
              <a:t>Elektropneumatica</a:t>
            </a:r>
          </a:p>
          <a:p>
            <a:pPr marL="342900" indent="-342900">
              <a:lnSpc>
                <a:spcPct val="107000"/>
              </a:lnSpc>
              <a:buClr>
                <a:srgbClr val="595959"/>
              </a:buClr>
              <a:buFont typeface="Symbol" panose="05050102010706020507" pitchFamily="18" charset="2"/>
              <a:buChar char=""/>
            </a:pPr>
            <a:endParaRPr lang="nl-BE" sz="1000">
              <a:solidFill>
                <a:srgbClr val="595959"/>
              </a:solidFill>
              <a:latin typeface="Calibri"/>
              <a:ea typeface="Calibri" panose="020F0502020204030204" pitchFamily="34" charset="0"/>
              <a:cs typeface="Arial"/>
            </a:endParaRPr>
          </a:p>
          <a:p>
            <a:pPr marL="342900" indent="-342900">
              <a:lnSpc>
                <a:spcPct val="107000"/>
              </a:lnSpc>
              <a:buClr>
                <a:srgbClr val="595959"/>
              </a:buClr>
              <a:buFont typeface="Symbol" panose="05050102010706020507" pitchFamily="18" charset="2"/>
              <a:buChar char=""/>
            </a:pPr>
            <a:endParaRPr lang="nl-BE" sz="1000">
              <a:solidFill>
                <a:srgbClr val="595959"/>
              </a:solidFill>
              <a:latin typeface="Calibri"/>
              <a:ea typeface="Calibri" panose="020F0502020204030204" pitchFamily="34" charset="0"/>
              <a:cs typeface="Arial"/>
            </a:endParaRPr>
          </a:p>
          <a:p>
            <a:pPr marL="342900" lvl="0" indent="-342900">
              <a:lnSpc>
                <a:spcPct val="107000"/>
              </a:lnSpc>
              <a:buClr>
                <a:srgbClr val="595959"/>
              </a:buClr>
              <a:buFont typeface="Symbol" panose="05050102010706020507" pitchFamily="18" charset="2"/>
              <a:buChar char=""/>
            </a:pPr>
            <a:r>
              <a:rPr lang="nl-BE" sz="1000">
                <a:solidFill>
                  <a:srgbClr val="595959"/>
                </a:solidFill>
                <a:effectLst/>
                <a:latin typeface="Calibri"/>
                <a:ea typeface="Calibri" panose="020F0502020204030204" pitchFamily="34" charset="0"/>
                <a:cs typeface="Arial"/>
              </a:rPr>
              <a:t>Sanitaire installaties</a:t>
            </a:r>
            <a:endParaRPr lang="nl-BE"/>
          </a:p>
          <a:p>
            <a:pPr marL="342900" indent="-342900">
              <a:lnSpc>
                <a:spcPct val="107000"/>
              </a:lnSpc>
              <a:spcAft>
                <a:spcPts val="800"/>
              </a:spcAft>
              <a:buClr>
                <a:srgbClr val="595959"/>
              </a:buClr>
              <a:buFont typeface="Symbol" panose="05050102010706020507" pitchFamily="18" charset="2"/>
              <a:buChar char=""/>
            </a:pPr>
            <a:endParaRPr lang="nl-BE" sz="1000">
              <a:solidFill>
                <a:srgbClr val="595959"/>
              </a:solidFill>
              <a:latin typeface="Calibri"/>
              <a:ea typeface="Calibri" panose="020F0502020204030204" pitchFamily="34" charset="0"/>
              <a:cs typeface="Arial"/>
            </a:endParaRPr>
          </a:p>
          <a:p>
            <a:pPr marL="342900" lvl="0" indent="-342900">
              <a:lnSpc>
                <a:spcPct val="107000"/>
              </a:lnSpc>
              <a:spcAft>
                <a:spcPts val="800"/>
              </a:spcAft>
              <a:buClr>
                <a:srgbClr val="595959"/>
              </a:buClr>
              <a:buFont typeface="Symbol" panose="05050102010706020507" pitchFamily="18" charset="2"/>
              <a:buChar char=""/>
            </a:pPr>
            <a:r>
              <a:rPr lang="nl-BE" sz="1000">
                <a:solidFill>
                  <a:srgbClr val="595959"/>
                </a:solidFill>
                <a:effectLst/>
                <a:latin typeface="Calibri"/>
                <a:ea typeface="Calibri" panose="020F0502020204030204" pitchFamily="34" charset="0"/>
                <a:cs typeface="Arial"/>
              </a:rPr>
              <a:t>Voertuigtechnieken</a:t>
            </a:r>
          </a:p>
          <a:p>
            <a:pPr marL="342900" indent="-342900">
              <a:lnSpc>
                <a:spcPct val="107000"/>
              </a:lnSpc>
              <a:spcAft>
                <a:spcPts val="800"/>
              </a:spcAft>
              <a:buClr>
                <a:srgbClr val="595959"/>
              </a:buClr>
              <a:buFont typeface="Symbol" panose="05050102010706020507" pitchFamily="18" charset="2"/>
              <a:buChar char=""/>
            </a:pPr>
            <a:endParaRPr lang="nl-BE" sz="1000">
              <a:solidFill>
                <a:srgbClr val="595959"/>
              </a:solidFill>
              <a:latin typeface="Calibri"/>
              <a:cs typeface="Arial"/>
            </a:endParaRPr>
          </a:p>
          <a:p>
            <a:pPr marL="342900" indent="-342900">
              <a:lnSpc>
                <a:spcPct val="107000"/>
              </a:lnSpc>
              <a:spcAft>
                <a:spcPts val="800"/>
              </a:spcAft>
              <a:buClr>
                <a:srgbClr val="595959"/>
              </a:buClr>
              <a:buFont typeface="Symbol" panose="05050102010706020507" pitchFamily="18" charset="2"/>
              <a:buChar char=""/>
            </a:pPr>
            <a:endParaRPr lang="nl-BE" sz="1000">
              <a:solidFill>
                <a:srgbClr val="595959"/>
              </a:solidFill>
              <a:latin typeface="Calibri"/>
              <a:cs typeface="Arial"/>
            </a:endParaRPr>
          </a:p>
        </p:txBody>
      </p:sp>
      <p:sp>
        <p:nvSpPr>
          <p:cNvPr id="2" name="Rechthoek: afgeronde hoeken 1">
            <a:extLst>
              <a:ext uri="{FF2B5EF4-FFF2-40B4-BE49-F238E27FC236}">
                <a16:creationId xmlns:a16="http://schemas.microsoft.com/office/drawing/2014/main" id="{68E0FCA6-38F2-49CF-8BA3-6C962A27FB7A}"/>
              </a:ext>
            </a:extLst>
          </p:cNvPr>
          <p:cNvSpPr/>
          <p:nvPr/>
        </p:nvSpPr>
        <p:spPr>
          <a:xfrm>
            <a:off x="2231033" y="1999936"/>
            <a:ext cx="961868" cy="2498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16-18</a:t>
            </a:r>
          </a:p>
        </p:txBody>
      </p:sp>
      <p:sp>
        <p:nvSpPr>
          <p:cNvPr id="39" name="Rechthoek: afgeronde hoeken 38">
            <a:extLst>
              <a:ext uri="{FF2B5EF4-FFF2-40B4-BE49-F238E27FC236}">
                <a16:creationId xmlns:a16="http://schemas.microsoft.com/office/drawing/2014/main" id="{C4DF56BC-7AB3-4218-963E-5FA4F20133CF}"/>
              </a:ext>
            </a:extLst>
          </p:cNvPr>
          <p:cNvSpPr/>
          <p:nvPr/>
        </p:nvSpPr>
        <p:spPr>
          <a:xfrm>
            <a:off x="2228536" y="1485274"/>
            <a:ext cx="961868" cy="249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7-14</a:t>
            </a:r>
          </a:p>
        </p:txBody>
      </p:sp>
      <p:sp>
        <p:nvSpPr>
          <p:cNvPr id="3" name="Rechthoek: afgeronde hoeken 2">
            <a:extLst>
              <a:ext uri="{FF2B5EF4-FFF2-40B4-BE49-F238E27FC236}">
                <a16:creationId xmlns:a16="http://schemas.microsoft.com/office/drawing/2014/main" id="{4F39D8A4-16B0-431E-AA39-9DBE179A3CAB}"/>
              </a:ext>
            </a:extLst>
          </p:cNvPr>
          <p:cNvSpPr/>
          <p:nvPr/>
        </p:nvSpPr>
        <p:spPr>
          <a:xfrm>
            <a:off x="2233531" y="2477123"/>
            <a:ext cx="961868" cy="2498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19-22</a:t>
            </a:r>
          </a:p>
        </p:txBody>
      </p:sp>
      <p:sp>
        <p:nvSpPr>
          <p:cNvPr id="13" name="Rechthoek: afgeronde hoeken 12">
            <a:extLst>
              <a:ext uri="{FF2B5EF4-FFF2-40B4-BE49-F238E27FC236}">
                <a16:creationId xmlns:a16="http://schemas.microsoft.com/office/drawing/2014/main" id="{4339C88B-5311-48F3-BECF-64C8A78C7984}"/>
              </a:ext>
            </a:extLst>
          </p:cNvPr>
          <p:cNvSpPr/>
          <p:nvPr/>
        </p:nvSpPr>
        <p:spPr>
          <a:xfrm>
            <a:off x="2223538" y="2941818"/>
            <a:ext cx="961868" cy="2498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23-26</a:t>
            </a:r>
          </a:p>
        </p:txBody>
      </p:sp>
      <p:sp>
        <p:nvSpPr>
          <p:cNvPr id="16" name="Rechthoek: afgeronde hoeken 15">
            <a:extLst>
              <a:ext uri="{FF2B5EF4-FFF2-40B4-BE49-F238E27FC236}">
                <a16:creationId xmlns:a16="http://schemas.microsoft.com/office/drawing/2014/main" id="{1BAE2CD5-6D4B-402A-9E7E-2D0AE8C45B82}"/>
              </a:ext>
            </a:extLst>
          </p:cNvPr>
          <p:cNvSpPr/>
          <p:nvPr/>
        </p:nvSpPr>
        <p:spPr>
          <a:xfrm>
            <a:off x="2238528" y="3431497"/>
            <a:ext cx="961868" cy="2498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27</a:t>
            </a:r>
          </a:p>
        </p:txBody>
      </p:sp>
      <p:sp>
        <p:nvSpPr>
          <p:cNvPr id="14" name="Rechthoek: afgeronde hoeken 13">
            <a:extLst>
              <a:ext uri="{FF2B5EF4-FFF2-40B4-BE49-F238E27FC236}">
                <a16:creationId xmlns:a16="http://schemas.microsoft.com/office/drawing/2014/main" id="{1F5E4DB0-C81B-4196-8D10-AFE97DCC616D}"/>
              </a:ext>
            </a:extLst>
          </p:cNvPr>
          <p:cNvSpPr/>
          <p:nvPr/>
        </p:nvSpPr>
        <p:spPr>
          <a:xfrm>
            <a:off x="2216043" y="3933667"/>
            <a:ext cx="961868" cy="2498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28-29</a:t>
            </a:r>
          </a:p>
        </p:txBody>
      </p:sp>
      <p:sp>
        <p:nvSpPr>
          <p:cNvPr id="17" name="Rechthoek: afgeronde hoeken 16">
            <a:extLst>
              <a:ext uri="{FF2B5EF4-FFF2-40B4-BE49-F238E27FC236}">
                <a16:creationId xmlns:a16="http://schemas.microsoft.com/office/drawing/2014/main" id="{8692E192-4654-4B28-9F54-EA730995184C}"/>
              </a:ext>
            </a:extLst>
          </p:cNvPr>
          <p:cNvSpPr/>
          <p:nvPr/>
        </p:nvSpPr>
        <p:spPr>
          <a:xfrm>
            <a:off x="2218541" y="4373378"/>
            <a:ext cx="961868" cy="2498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1000"/>
              <a:t>LPD 30</a:t>
            </a:r>
          </a:p>
        </p:txBody>
      </p:sp>
      <p:sp>
        <p:nvSpPr>
          <p:cNvPr id="18" name="Rechteraccolade 17">
            <a:extLst>
              <a:ext uri="{FF2B5EF4-FFF2-40B4-BE49-F238E27FC236}">
                <a16:creationId xmlns:a16="http://schemas.microsoft.com/office/drawing/2014/main" id="{C08953FA-6A01-42AC-8E2F-2BB5838748F0}"/>
              </a:ext>
            </a:extLst>
          </p:cNvPr>
          <p:cNvSpPr/>
          <p:nvPr/>
        </p:nvSpPr>
        <p:spPr>
          <a:xfrm>
            <a:off x="3257586" y="2472128"/>
            <a:ext cx="112427" cy="2148588"/>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19" name="Verbindingslijn: gebogen 18">
            <a:extLst>
              <a:ext uri="{FF2B5EF4-FFF2-40B4-BE49-F238E27FC236}">
                <a16:creationId xmlns:a16="http://schemas.microsoft.com/office/drawing/2014/main" id="{081956E6-EED8-443F-AD29-19D0473CCE29}"/>
              </a:ext>
            </a:extLst>
          </p:cNvPr>
          <p:cNvCxnSpPr/>
          <p:nvPr/>
        </p:nvCxnSpPr>
        <p:spPr>
          <a:xfrm flipV="1">
            <a:off x="3308298" y="2405143"/>
            <a:ext cx="2188564" cy="39723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Verbindingslijn: gebogen 19">
            <a:extLst>
              <a:ext uri="{FF2B5EF4-FFF2-40B4-BE49-F238E27FC236}">
                <a16:creationId xmlns:a16="http://schemas.microsoft.com/office/drawing/2014/main" id="{822077EC-B229-4693-9388-4331810A1D5E}"/>
              </a:ext>
            </a:extLst>
          </p:cNvPr>
          <p:cNvCxnSpPr/>
          <p:nvPr/>
        </p:nvCxnSpPr>
        <p:spPr>
          <a:xfrm flipV="1">
            <a:off x="3176354" y="774180"/>
            <a:ext cx="2001186" cy="84694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Verbindingslijn: gebogen 21">
            <a:extLst>
              <a:ext uri="{FF2B5EF4-FFF2-40B4-BE49-F238E27FC236}">
                <a16:creationId xmlns:a16="http://schemas.microsoft.com/office/drawing/2014/main" id="{F5509337-EF84-4FC8-B15C-FD7061C90731}"/>
              </a:ext>
            </a:extLst>
          </p:cNvPr>
          <p:cNvCxnSpPr/>
          <p:nvPr/>
        </p:nvCxnSpPr>
        <p:spPr>
          <a:xfrm flipV="1">
            <a:off x="8367477" y="2615001"/>
            <a:ext cx="3585147" cy="2710723"/>
          </a:xfrm>
          <a:prstGeom prst="bentConnector3">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016574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79173723-85E9-4119-99D7-1ADD7523342C}"/>
              </a:ext>
            </a:extLst>
          </p:cNvPr>
          <p:cNvPicPr>
            <a:picLocks noChangeAspect="1"/>
          </p:cNvPicPr>
          <p:nvPr/>
        </p:nvPicPr>
        <p:blipFill>
          <a:blip r:embed="rId2"/>
          <a:stretch>
            <a:fillRect/>
          </a:stretch>
        </p:blipFill>
        <p:spPr>
          <a:xfrm>
            <a:off x="2694426" y="824339"/>
            <a:ext cx="5565420" cy="3991839"/>
          </a:xfrm>
          <a:prstGeom prst="rect">
            <a:avLst/>
          </a:prstGeom>
        </p:spPr>
      </p:pic>
      <p:sp>
        <p:nvSpPr>
          <p:cNvPr id="4" name="Tijdelijke aanduiding voor dianummer 3">
            <a:extLst>
              <a:ext uri="{FF2B5EF4-FFF2-40B4-BE49-F238E27FC236}">
                <a16:creationId xmlns:a16="http://schemas.microsoft.com/office/drawing/2014/main" id="{4AA7BD5C-D679-4918-BAE3-D17E047A1CD3}"/>
              </a:ext>
            </a:extLst>
          </p:cNvPr>
          <p:cNvSpPr>
            <a:spLocks noGrp="1"/>
          </p:cNvSpPr>
          <p:nvPr>
            <p:ph type="sldNum" sz="quarter" idx="11"/>
          </p:nvPr>
        </p:nvSpPr>
        <p:spPr/>
        <p:txBody>
          <a:bodyPr/>
          <a:lstStyle/>
          <a:p>
            <a:fld id="{189E3A5C-986B-47BE-8F96-3787467B82A8}" type="slidenum">
              <a:rPr lang="nl-BE" smtClean="0">
                <a:solidFill>
                  <a:prstClr val="white"/>
                </a:solidFill>
              </a:rPr>
              <a:pPr/>
              <a:t>11</a:t>
            </a:fld>
            <a:endParaRPr lang="nl-BE">
              <a:solidFill>
                <a:prstClr val="white"/>
              </a:solidFill>
            </a:endParaRPr>
          </a:p>
        </p:txBody>
      </p:sp>
      <p:sp>
        <p:nvSpPr>
          <p:cNvPr id="5" name="Rechthoek 4">
            <a:extLst>
              <a:ext uri="{FF2B5EF4-FFF2-40B4-BE49-F238E27FC236}">
                <a16:creationId xmlns:a16="http://schemas.microsoft.com/office/drawing/2014/main" id="{0AF0F989-6B28-4B66-B100-1F8FE455A187}"/>
              </a:ext>
            </a:extLst>
          </p:cNvPr>
          <p:cNvSpPr/>
          <p:nvPr/>
        </p:nvSpPr>
        <p:spPr>
          <a:xfrm>
            <a:off x="9174098" y="0"/>
            <a:ext cx="3028426" cy="8046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Opbouw leerdoelen</a:t>
            </a:r>
            <a:endParaRPr lang="nl-BE" b="1" cap="all">
              <a:solidFill>
                <a:prstClr val="white"/>
              </a:solidFill>
              <a:latin typeface="Trebuchet MS" panose="020B0603020202020204" pitchFamily="34" charset="0"/>
            </a:endParaRPr>
          </a:p>
        </p:txBody>
      </p:sp>
      <p:pic>
        <p:nvPicPr>
          <p:cNvPr id="34" name="Afbeelding 33">
            <a:extLst>
              <a:ext uri="{FF2B5EF4-FFF2-40B4-BE49-F238E27FC236}">
                <a16:creationId xmlns:a16="http://schemas.microsoft.com/office/drawing/2014/main" id="{A62A3061-FD34-49E8-8F64-E7AA80EA77C3}"/>
              </a:ext>
            </a:extLst>
          </p:cNvPr>
          <p:cNvPicPr>
            <a:picLocks noChangeAspect="1"/>
          </p:cNvPicPr>
          <p:nvPr/>
        </p:nvPicPr>
        <p:blipFill>
          <a:blip r:embed="rId3"/>
          <a:stretch>
            <a:fillRect/>
          </a:stretch>
        </p:blipFill>
        <p:spPr>
          <a:xfrm>
            <a:off x="1984384" y="5033818"/>
            <a:ext cx="4603697" cy="1086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Bijschrift: gebogen lijn 36">
            <a:extLst>
              <a:ext uri="{FF2B5EF4-FFF2-40B4-BE49-F238E27FC236}">
                <a16:creationId xmlns:a16="http://schemas.microsoft.com/office/drawing/2014/main" id="{6AE8D826-C8B3-433B-8F3F-ACF903449425}"/>
              </a:ext>
            </a:extLst>
          </p:cNvPr>
          <p:cNvSpPr/>
          <p:nvPr/>
        </p:nvSpPr>
        <p:spPr>
          <a:xfrm>
            <a:off x="4017272" y="356834"/>
            <a:ext cx="2235479" cy="200231"/>
          </a:xfrm>
          <a:prstGeom prst="borderCallout2">
            <a:avLst>
              <a:gd name="adj1" fmla="val 127681"/>
              <a:gd name="adj2" fmla="val 48707"/>
              <a:gd name="adj3" fmla="val 240801"/>
              <a:gd name="adj4" fmla="val 38122"/>
              <a:gd name="adj5" fmla="val 300205"/>
              <a:gd name="adj6" fmla="val 9719"/>
            </a:avLst>
          </a:prstGeom>
          <a:solidFill>
            <a:srgbClr val="FF8414"/>
          </a:solidFill>
          <a:ln>
            <a:solidFill>
              <a:srgbClr val="FF8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Rubriek</a:t>
            </a:r>
          </a:p>
        </p:txBody>
      </p:sp>
      <p:sp>
        <p:nvSpPr>
          <p:cNvPr id="39" name="Bijschrift: gebogen lijn 38">
            <a:extLst>
              <a:ext uri="{FF2B5EF4-FFF2-40B4-BE49-F238E27FC236}">
                <a16:creationId xmlns:a16="http://schemas.microsoft.com/office/drawing/2014/main" id="{AA1C8CE5-D729-43DB-8699-A9DA3EB9349F}"/>
              </a:ext>
            </a:extLst>
          </p:cNvPr>
          <p:cNvSpPr/>
          <p:nvPr/>
        </p:nvSpPr>
        <p:spPr>
          <a:xfrm>
            <a:off x="8226389" y="986888"/>
            <a:ext cx="2235479" cy="200231"/>
          </a:xfrm>
          <a:prstGeom prst="borderCallout2">
            <a:avLst>
              <a:gd name="adj1" fmla="val 48626"/>
              <a:gd name="adj2" fmla="val -3746"/>
              <a:gd name="adj3" fmla="val 103953"/>
              <a:gd name="adj4" fmla="val -21546"/>
              <a:gd name="adj5" fmla="val 171405"/>
              <a:gd name="adj6" fmla="val -29186"/>
            </a:avLst>
          </a:prstGeom>
          <a:solidFill>
            <a:srgbClr val="FF8414"/>
          </a:solidFill>
          <a:ln>
            <a:solidFill>
              <a:srgbClr val="FF8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a:t>Leerdoel</a:t>
            </a:r>
          </a:p>
        </p:txBody>
      </p:sp>
      <p:sp>
        <p:nvSpPr>
          <p:cNvPr id="41" name="Bijschrift: gebogen lijn 40">
            <a:extLst>
              <a:ext uri="{FF2B5EF4-FFF2-40B4-BE49-F238E27FC236}">
                <a16:creationId xmlns:a16="http://schemas.microsoft.com/office/drawing/2014/main" id="{5C0C61EB-64B3-4599-9D20-FAE85E232E55}"/>
              </a:ext>
            </a:extLst>
          </p:cNvPr>
          <p:cNvSpPr/>
          <p:nvPr/>
        </p:nvSpPr>
        <p:spPr>
          <a:xfrm>
            <a:off x="8150658" y="1937948"/>
            <a:ext cx="2235479" cy="200231"/>
          </a:xfrm>
          <a:prstGeom prst="borderCallout2">
            <a:avLst>
              <a:gd name="adj1" fmla="val 48626"/>
              <a:gd name="adj2" fmla="val -3746"/>
              <a:gd name="adj3" fmla="val 95574"/>
              <a:gd name="adj4" fmla="val -16667"/>
              <a:gd name="adj5" fmla="val 138200"/>
              <a:gd name="adj6" fmla="val -72659"/>
            </a:avLst>
          </a:prstGeom>
          <a:solidFill>
            <a:srgbClr val="FF8414"/>
          </a:solidFill>
          <a:ln>
            <a:solidFill>
              <a:srgbClr val="FF8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350"/>
              <a:t>Afbakening </a:t>
            </a:r>
            <a:endParaRPr lang="nl-BE" sz="1350"/>
          </a:p>
        </p:txBody>
      </p:sp>
      <p:sp>
        <p:nvSpPr>
          <p:cNvPr id="42" name="Bijschrift: gebogen lijn 41">
            <a:extLst>
              <a:ext uri="{FF2B5EF4-FFF2-40B4-BE49-F238E27FC236}">
                <a16:creationId xmlns:a16="http://schemas.microsoft.com/office/drawing/2014/main" id="{7864AACA-7F8E-43E4-BEAF-54A1BA426C2D}"/>
              </a:ext>
            </a:extLst>
          </p:cNvPr>
          <p:cNvSpPr/>
          <p:nvPr/>
        </p:nvSpPr>
        <p:spPr>
          <a:xfrm>
            <a:off x="6521836" y="5666026"/>
            <a:ext cx="2235479" cy="200231"/>
          </a:xfrm>
          <a:prstGeom prst="borderCallout2">
            <a:avLst>
              <a:gd name="adj1" fmla="val 48626"/>
              <a:gd name="adj2" fmla="val -3746"/>
              <a:gd name="adj3" fmla="val 95574"/>
              <a:gd name="adj4" fmla="val -16667"/>
              <a:gd name="adj5" fmla="val 100022"/>
              <a:gd name="adj6" fmla="val -79776"/>
            </a:avLst>
          </a:prstGeom>
          <a:solidFill>
            <a:srgbClr val="FF8414"/>
          </a:solidFill>
          <a:ln>
            <a:solidFill>
              <a:srgbClr val="FF8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350"/>
              <a:t>Opsomming</a:t>
            </a:r>
            <a:endParaRPr lang="nl-BE" sz="1350"/>
          </a:p>
        </p:txBody>
      </p:sp>
      <p:sp>
        <p:nvSpPr>
          <p:cNvPr id="43" name="Bijschrift: gebogen lijn 42">
            <a:extLst>
              <a:ext uri="{FF2B5EF4-FFF2-40B4-BE49-F238E27FC236}">
                <a16:creationId xmlns:a16="http://schemas.microsoft.com/office/drawing/2014/main" id="{1F070F38-CC3A-4791-936A-1FCAC7C8AD2C}"/>
              </a:ext>
            </a:extLst>
          </p:cNvPr>
          <p:cNvSpPr/>
          <p:nvPr/>
        </p:nvSpPr>
        <p:spPr>
          <a:xfrm>
            <a:off x="8014779" y="4218295"/>
            <a:ext cx="2235479" cy="200231"/>
          </a:xfrm>
          <a:prstGeom prst="borderCallout2">
            <a:avLst>
              <a:gd name="adj1" fmla="val 48626"/>
              <a:gd name="adj2" fmla="val -3746"/>
              <a:gd name="adj3" fmla="val 45298"/>
              <a:gd name="adj4" fmla="val -14791"/>
              <a:gd name="adj5" fmla="val -529"/>
              <a:gd name="adj6" fmla="val -37044"/>
            </a:avLst>
          </a:prstGeom>
          <a:solidFill>
            <a:srgbClr val="FF8414"/>
          </a:solidFill>
          <a:ln>
            <a:solidFill>
              <a:srgbClr val="FF8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350"/>
              <a:t>Suggesties</a:t>
            </a:r>
            <a:endParaRPr lang="nl-BE" sz="1350"/>
          </a:p>
        </p:txBody>
      </p:sp>
      <p:sp>
        <p:nvSpPr>
          <p:cNvPr id="44" name="Bijschrift: gebogen lijn 43">
            <a:extLst>
              <a:ext uri="{FF2B5EF4-FFF2-40B4-BE49-F238E27FC236}">
                <a16:creationId xmlns:a16="http://schemas.microsoft.com/office/drawing/2014/main" id="{EAACE205-A5DF-487F-9231-110B6723C61A}"/>
              </a:ext>
            </a:extLst>
          </p:cNvPr>
          <p:cNvSpPr/>
          <p:nvPr/>
        </p:nvSpPr>
        <p:spPr>
          <a:xfrm>
            <a:off x="7334691" y="2635828"/>
            <a:ext cx="3290655" cy="230113"/>
          </a:xfrm>
          <a:prstGeom prst="borderCallout2">
            <a:avLst>
              <a:gd name="adj1" fmla="val 59563"/>
              <a:gd name="adj2" fmla="val -2658"/>
              <a:gd name="adj3" fmla="val 106511"/>
              <a:gd name="adj4" fmla="val -7087"/>
              <a:gd name="adj5" fmla="val 112021"/>
              <a:gd name="adj6" fmla="val -48213"/>
            </a:avLst>
          </a:prstGeom>
          <a:solidFill>
            <a:srgbClr val="FF8414"/>
          </a:solidFill>
          <a:ln>
            <a:solidFill>
              <a:srgbClr val="FF8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350"/>
              <a:t>Samenhang met andere vakken</a:t>
            </a:r>
            <a:endParaRPr lang="nl-BE" sz="1350"/>
          </a:p>
        </p:txBody>
      </p:sp>
      <p:sp>
        <p:nvSpPr>
          <p:cNvPr id="2" name="Tekstballon: ovaal 1">
            <a:extLst>
              <a:ext uri="{FF2B5EF4-FFF2-40B4-BE49-F238E27FC236}">
                <a16:creationId xmlns:a16="http://schemas.microsoft.com/office/drawing/2014/main" id="{9193EC7F-7CF8-46BC-A698-A2AB80E632F4}"/>
              </a:ext>
            </a:extLst>
          </p:cNvPr>
          <p:cNvSpPr/>
          <p:nvPr/>
        </p:nvSpPr>
        <p:spPr>
          <a:xfrm>
            <a:off x="1650482" y="1683522"/>
            <a:ext cx="1281869" cy="811851"/>
          </a:xfrm>
          <a:prstGeom prst="wedgeEllipseCallout">
            <a:avLst>
              <a:gd name="adj1" fmla="val 63167"/>
              <a:gd name="adj2" fmla="val 3407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a:t>Moetjes</a:t>
            </a:r>
            <a:endParaRPr lang="nl-BE" sz="1600"/>
          </a:p>
        </p:txBody>
      </p:sp>
      <p:sp>
        <p:nvSpPr>
          <p:cNvPr id="45" name="Tekstballon: ovaal 44">
            <a:extLst>
              <a:ext uri="{FF2B5EF4-FFF2-40B4-BE49-F238E27FC236}">
                <a16:creationId xmlns:a16="http://schemas.microsoft.com/office/drawing/2014/main" id="{0FB3C324-DB1B-4625-A36E-85EF3C02F9CB}"/>
              </a:ext>
            </a:extLst>
          </p:cNvPr>
          <p:cNvSpPr/>
          <p:nvPr/>
        </p:nvSpPr>
        <p:spPr>
          <a:xfrm>
            <a:off x="1623121" y="3171592"/>
            <a:ext cx="1281869" cy="811851"/>
          </a:xfrm>
          <a:prstGeom prst="wedgeEllipseCallout">
            <a:avLst>
              <a:gd name="adj1" fmla="val 63167"/>
              <a:gd name="adj2" fmla="val 34079"/>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a:t>Magjes</a:t>
            </a:r>
            <a:endParaRPr lang="nl-BE" sz="1600"/>
          </a:p>
        </p:txBody>
      </p:sp>
      <p:cxnSp>
        <p:nvCxnSpPr>
          <p:cNvPr id="6" name="Rechte verbindingslijn 5">
            <a:extLst>
              <a:ext uri="{FF2B5EF4-FFF2-40B4-BE49-F238E27FC236}">
                <a16:creationId xmlns:a16="http://schemas.microsoft.com/office/drawing/2014/main" id="{6D6017F2-5DED-4B86-A624-9903A96F139A}"/>
              </a:ext>
            </a:extLst>
          </p:cNvPr>
          <p:cNvCxnSpPr/>
          <p:nvPr/>
        </p:nvCxnSpPr>
        <p:spPr>
          <a:xfrm>
            <a:off x="4004556" y="1485557"/>
            <a:ext cx="396000" cy="0"/>
          </a:xfrm>
          <a:prstGeom prst="line">
            <a:avLst/>
          </a:prstGeom>
          <a:ln w="38100">
            <a:solidFill>
              <a:srgbClr val="00B0F0"/>
            </a:solidFill>
          </a:ln>
        </p:spPr>
        <p:style>
          <a:lnRef idx="1">
            <a:schemeClr val="accent4"/>
          </a:lnRef>
          <a:fillRef idx="0">
            <a:schemeClr val="accent4"/>
          </a:fillRef>
          <a:effectRef idx="0">
            <a:schemeClr val="accent4"/>
          </a:effectRef>
          <a:fontRef idx="minor">
            <a:schemeClr val="tx1"/>
          </a:fontRef>
        </p:style>
      </p:cxnSp>
      <p:sp>
        <p:nvSpPr>
          <p:cNvPr id="46" name="Bijschrift: gebogen lijn 45">
            <a:extLst>
              <a:ext uri="{FF2B5EF4-FFF2-40B4-BE49-F238E27FC236}">
                <a16:creationId xmlns:a16="http://schemas.microsoft.com/office/drawing/2014/main" id="{BDA536AD-F637-4833-9471-1DCC16593ED4}"/>
              </a:ext>
            </a:extLst>
          </p:cNvPr>
          <p:cNvSpPr/>
          <p:nvPr/>
        </p:nvSpPr>
        <p:spPr>
          <a:xfrm>
            <a:off x="5708656" y="953245"/>
            <a:ext cx="1796174" cy="230113"/>
          </a:xfrm>
          <a:prstGeom prst="borderCallout2">
            <a:avLst>
              <a:gd name="adj1" fmla="val 48626"/>
              <a:gd name="adj2" fmla="val -3746"/>
              <a:gd name="adj3" fmla="val 105670"/>
              <a:gd name="adj4" fmla="val -76258"/>
              <a:gd name="adj5" fmla="val 152803"/>
              <a:gd name="adj6" fmla="val -80434"/>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1350"/>
              <a:t>Werkwoord</a:t>
            </a:r>
          </a:p>
        </p:txBody>
      </p:sp>
      <p:sp>
        <p:nvSpPr>
          <p:cNvPr id="21" name="Tekstvak 20">
            <a:extLst>
              <a:ext uri="{FF2B5EF4-FFF2-40B4-BE49-F238E27FC236}">
                <a16:creationId xmlns:a16="http://schemas.microsoft.com/office/drawing/2014/main" id="{CDA39B33-37B2-4EFA-9D2A-D6929CE27DCA}"/>
              </a:ext>
            </a:extLst>
          </p:cNvPr>
          <p:cNvSpPr txBox="1"/>
          <p:nvPr/>
        </p:nvSpPr>
        <p:spPr>
          <a:xfrm>
            <a:off x="9487432" y="1875764"/>
            <a:ext cx="938077" cy="276999"/>
          </a:xfrm>
          <a:prstGeom prst="rect">
            <a:avLst/>
          </a:prstGeom>
          <a:noFill/>
        </p:spPr>
        <p:txBody>
          <a:bodyPr wrap="none" rtlCol="0">
            <a:spAutoFit/>
          </a:bodyPr>
          <a:lstStyle/>
          <a:p>
            <a:r>
              <a:rPr lang="nl-NL" sz="1200" b="1">
                <a:solidFill>
                  <a:srgbClr val="FF0000"/>
                </a:solidFill>
              </a:rPr>
              <a:t>Diepgang !</a:t>
            </a:r>
            <a:endParaRPr lang="nl-BE" sz="1200" b="1">
              <a:solidFill>
                <a:srgbClr val="FF0000"/>
              </a:solidFill>
            </a:endParaRPr>
          </a:p>
        </p:txBody>
      </p:sp>
      <p:sp>
        <p:nvSpPr>
          <p:cNvPr id="22" name="Tekstvak 21">
            <a:extLst>
              <a:ext uri="{FF2B5EF4-FFF2-40B4-BE49-F238E27FC236}">
                <a16:creationId xmlns:a16="http://schemas.microsoft.com/office/drawing/2014/main" id="{9E6E7770-C85B-43D1-A061-31DDE0DA957C}"/>
              </a:ext>
            </a:extLst>
          </p:cNvPr>
          <p:cNvSpPr txBox="1"/>
          <p:nvPr/>
        </p:nvSpPr>
        <p:spPr>
          <a:xfrm>
            <a:off x="6669345" y="914860"/>
            <a:ext cx="938077" cy="276999"/>
          </a:xfrm>
          <a:prstGeom prst="rect">
            <a:avLst/>
          </a:prstGeom>
          <a:noFill/>
        </p:spPr>
        <p:txBody>
          <a:bodyPr wrap="none" rtlCol="0">
            <a:spAutoFit/>
          </a:bodyPr>
          <a:lstStyle/>
          <a:p>
            <a:r>
              <a:rPr lang="nl-NL" sz="1200" b="1">
                <a:solidFill>
                  <a:srgbClr val="FF0000"/>
                </a:solidFill>
              </a:rPr>
              <a:t>Diepgang !</a:t>
            </a:r>
            <a:endParaRPr lang="nl-BE" sz="1200" b="1">
              <a:solidFill>
                <a:srgbClr val="FF0000"/>
              </a:solidFill>
            </a:endParaRPr>
          </a:p>
        </p:txBody>
      </p:sp>
      <p:sp>
        <p:nvSpPr>
          <p:cNvPr id="23" name="Tekstvak 22">
            <a:extLst>
              <a:ext uri="{FF2B5EF4-FFF2-40B4-BE49-F238E27FC236}">
                <a16:creationId xmlns:a16="http://schemas.microsoft.com/office/drawing/2014/main" id="{5EA1BC1F-01F5-44F0-AF71-FC77EFFFA474}"/>
              </a:ext>
            </a:extLst>
          </p:cNvPr>
          <p:cNvSpPr txBox="1"/>
          <p:nvPr/>
        </p:nvSpPr>
        <p:spPr>
          <a:xfrm>
            <a:off x="7859395" y="5597647"/>
            <a:ext cx="938077" cy="276999"/>
          </a:xfrm>
          <a:prstGeom prst="rect">
            <a:avLst/>
          </a:prstGeom>
          <a:noFill/>
        </p:spPr>
        <p:txBody>
          <a:bodyPr wrap="none" rtlCol="0">
            <a:spAutoFit/>
          </a:bodyPr>
          <a:lstStyle/>
          <a:p>
            <a:r>
              <a:rPr lang="nl-NL" sz="1200" b="1">
                <a:solidFill>
                  <a:srgbClr val="FF0000"/>
                </a:solidFill>
              </a:rPr>
              <a:t>Diepgang !</a:t>
            </a:r>
            <a:endParaRPr lang="nl-BE" sz="1200" b="1">
              <a:solidFill>
                <a:srgbClr val="FF0000"/>
              </a:solidFill>
            </a:endParaRPr>
          </a:p>
        </p:txBody>
      </p:sp>
      <p:sp>
        <p:nvSpPr>
          <p:cNvPr id="25" name="Tekstvak 24">
            <a:extLst>
              <a:ext uri="{FF2B5EF4-FFF2-40B4-BE49-F238E27FC236}">
                <a16:creationId xmlns:a16="http://schemas.microsoft.com/office/drawing/2014/main" id="{05043863-1DCF-4696-B753-5AC23465091C}"/>
              </a:ext>
            </a:extLst>
          </p:cNvPr>
          <p:cNvSpPr txBox="1"/>
          <p:nvPr/>
        </p:nvSpPr>
        <p:spPr>
          <a:xfrm>
            <a:off x="9414773" y="4179910"/>
            <a:ext cx="938077" cy="276999"/>
          </a:xfrm>
          <a:prstGeom prst="rect">
            <a:avLst/>
          </a:prstGeom>
          <a:noFill/>
        </p:spPr>
        <p:txBody>
          <a:bodyPr wrap="square" rtlCol="0">
            <a:spAutoFit/>
          </a:bodyPr>
          <a:lstStyle/>
          <a:p>
            <a:r>
              <a:rPr lang="nl-NL" sz="1200" b="1">
                <a:solidFill>
                  <a:srgbClr val="FF0000"/>
                </a:solidFill>
              </a:rPr>
              <a:t>Diepgang !</a:t>
            </a:r>
            <a:endParaRPr lang="nl-BE" sz="1200" b="1">
              <a:solidFill>
                <a:srgbClr val="FF0000"/>
              </a:solidFill>
            </a:endParaRPr>
          </a:p>
        </p:txBody>
      </p:sp>
      <p:sp>
        <p:nvSpPr>
          <p:cNvPr id="26" name="Tekstvak 25">
            <a:extLst>
              <a:ext uri="{FF2B5EF4-FFF2-40B4-BE49-F238E27FC236}">
                <a16:creationId xmlns:a16="http://schemas.microsoft.com/office/drawing/2014/main" id="{C2037134-DFF7-46C2-A296-E5A222388725}"/>
              </a:ext>
            </a:extLst>
          </p:cNvPr>
          <p:cNvSpPr txBox="1"/>
          <p:nvPr/>
        </p:nvSpPr>
        <p:spPr>
          <a:xfrm>
            <a:off x="9807349" y="2617694"/>
            <a:ext cx="938077" cy="276999"/>
          </a:xfrm>
          <a:prstGeom prst="rect">
            <a:avLst/>
          </a:prstGeom>
          <a:noFill/>
        </p:spPr>
        <p:txBody>
          <a:bodyPr wrap="none" rtlCol="0">
            <a:spAutoFit/>
          </a:bodyPr>
          <a:lstStyle/>
          <a:p>
            <a:r>
              <a:rPr lang="nl-NL" sz="1200" b="1">
                <a:solidFill>
                  <a:srgbClr val="FF0000"/>
                </a:solidFill>
              </a:rPr>
              <a:t>Diepgang !</a:t>
            </a:r>
            <a:endParaRPr lang="nl-BE" sz="1200" b="1">
              <a:solidFill>
                <a:srgbClr val="FF0000"/>
              </a:solidFill>
            </a:endParaRPr>
          </a:p>
        </p:txBody>
      </p:sp>
      <p:pic>
        <p:nvPicPr>
          <p:cNvPr id="7" name="Afbeelding 6">
            <a:extLst>
              <a:ext uri="{FF2B5EF4-FFF2-40B4-BE49-F238E27FC236}">
                <a16:creationId xmlns:a16="http://schemas.microsoft.com/office/drawing/2014/main" id="{5B494400-2DD6-4241-8BE5-B4162A811840}"/>
              </a:ext>
            </a:extLst>
          </p:cNvPr>
          <p:cNvPicPr>
            <a:picLocks noChangeAspect="1"/>
          </p:cNvPicPr>
          <p:nvPr/>
        </p:nvPicPr>
        <p:blipFill>
          <a:blip r:embed="rId4"/>
          <a:stretch>
            <a:fillRect/>
          </a:stretch>
        </p:blipFill>
        <p:spPr>
          <a:xfrm>
            <a:off x="9204422" y="1963904"/>
            <a:ext cx="139707" cy="158758"/>
          </a:xfrm>
          <a:prstGeom prst="rect">
            <a:avLst/>
          </a:prstGeom>
        </p:spPr>
      </p:pic>
      <p:pic>
        <p:nvPicPr>
          <p:cNvPr id="9" name="Afbeelding 8">
            <a:extLst>
              <a:ext uri="{FF2B5EF4-FFF2-40B4-BE49-F238E27FC236}">
                <a16:creationId xmlns:a16="http://schemas.microsoft.com/office/drawing/2014/main" id="{27E8FFCF-0539-4960-8853-469B3391CFCF}"/>
              </a:ext>
            </a:extLst>
          </p:cNvPr>
          <p:cNvPicPr>
            <a:picLocks noChangeAspect="1"/>
          </p:cNvPicPr>
          <p:nvPr/>
        </p:nvPicPr>
        <p:blipFill>
          <a:blip r:embed="rId5"/>
          <a:stretch>
            <a:fillRect/>
          </a:stretch>
        </p:blipFill>
        <p:spPr>
          <a:xfrm>
            <a:off x="7582129" y="5714634"/>
            <a:ext cx="95255" cy="120656"/>
          </a:xfrm>
          <a:prstGeom prst="rect">
            <a:avLst/>
          </a:prstGeom>
        </p:spPr>
      </p:pic>
      <p:pic>
        <p:nvPicPr>
          <p:cNvPr id="11" name="Afbeelding 10">
            <a:extLst>
              <a:ext uri="{FF2B5EF4-FFF2-40B4-BE49-F238E27FC236}">
                <a16:creationId xmlns:a16="http://schemas.microsoft.com/office/drawing/2014/main" id="{E3DBBC6C-B381-494A-89CF-1D9D6CFCDC98}"/>
              </a:ext>
            </a:extLst>
          </p:cNvPr>
          <p:cNvPicPr>
            <a:picLocks noChangeAspect="1"/>
          </p:cNvPicPr>
          <p:nvPr/>
        </p:nvPicPr>
        <p:blipFill>
          <a:blip r:embed="rId6"/>
          <a:stretch>
            <a:fillRect/>
          </a:stretch>
        </p:blipFill>
        <p:spPr>
          <a:xfrm>
            <a:off x="9015340" y="4238275"/>
            <a:ext cx="158758" cy="158758"/>
          </a:xfrm>
          <a:prstGeom prst="rect">
            <a:avLst/>
          </a:prstGeom>
        </p:spPr>
      </p:pic>
      <p:sp>
        <p:nvSpPr>
          <p:cNvPr id="3" name="Ovaal 2">
            <a:extLst>
              <a:ext uri="{FF2B5EF4-FFF2-40B4-BE49-F238E27FC236}">
                <a16:creationId xmlns:a16="http://schemas.microsoft.com/office/drawing/2014/main" id="{2BF70D9E-3590-4FE5-BAD9-4501841A6142}"/>
              </a:ext>
            </a:extLst>
          </p:cNvPr>
          <p:cNvSpPr/>
          <p:nvPr/>
        </p:nvSpPr>
        <p:spPr>
          <a:xfrm>
            <a:off x="8150657" y="1859290"/>
            <a:ext cx="1053764" cy="38135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8" name="Ovaal 27">
            <a:extLst>
              <a:ext uri="{FF2B5EF4-FFF2-40B4-BE49-F238E27FC236}">
                <a16:creationId xmlns:a16="http://schemas.microsoft.com/office/drawing/2014/main" id="{BE2ADA79-F8D3-4721-B4DA-0D1727DF632D}"/>
              </a:ext>
            </a:extLst>
          </p:cNvPr>
          <p:cNvSpPr/>
          <p:nvPr/>
        </p:nvSpPr>
        <p:spPr>
          <a:xfrm>
            <a:off x="8014778" y="4148677"/>
            <a:ext cx="997087" cy="381351"/>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Pijl: rechts 9">
            <a:extLst>
              <a:ext uri="{FF2B5EF4-FFF2-40B4-BE49-F238E27FC236}">
                <a16:creationId xmlns:a16="http://schemas.microsoft.com/office/drawing/2014/main" id="{D5E578D2-2A46-4594-BC0D-AB67C19BE1D7}"/>
              </a:ext>
            </a:extLst>
          </p:cNvPr>
          <p:cNvSpPr/>
          <p:nvPr/>
        </p:nvSpPr>
        <p:spPr>
          <a:xfrm rot="5400000">
            <a:off x="6103125" y="754996"/>
            <a:ext cx="223129" cy="7612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30" name="Pijl: rechts 29">
            <a:extLst>
              <a:ext uri="{FF2B5EF4-FFF2-40B4-BE49-F238E27FC236}">
                <a16:creationId xmlns:a16="http://schemas.microsoft.com/office/drawing/2014/main" id="{F444DF29-D978-4758-B83C-A4BEBE717969}"/>
              </a:ext>
            </a:extLst>
          </p:cNvPr>
          <p:cNvSpPr/>
          <p:nvPr/>
        </p:nvSpPr>
        <p:spPr>
          <a:xfrm rot="5400000">
            <a:off x="8388956" y="4036605"/>
            <a:ext cx="223129" cy="7612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31" name="Pijl: rechts 30">
            <a:extLst>
              <a:ext uri="{FF2B5EF4-FFF2-40B4-BE49-F238E27FC236}">
                <a16:creationId xmlns:a16="http://schemas.microsoft.com/office/drawing/2014/main" id="{425A2903-8A47-4B10-9C8A-A01DB3D55E33}"/>
              </a:ext>
            </a:extLst>
          </p:cNvPr>
          <p:cNvSpPr/>
          <p:nvPr/>
        </p:nvSpPr>
        <p:spPr>
          <a:xfrm rot="5400000">
            <a:off x="8544856" y="1772021"/>
            <a:ext cx="223129" cy="7612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32" name="Pijl: rechts 31">
            <a:extLst>
              <a:ext uri="{FF2B5EF4-FFF2-40B4-BE49-F238E27FC236}">
                <a16:creationId xmlns:a16="http://schemas.microsoft.com/office/drawing/2014/main" id="{3A25BDD7-2EF4-4D68-9ED8-7EADB75EE8AE}"/>
              </a:ext>
            </a:extLst>
          </p:cNvPr>
          <p:cNvSpPr/>
          <p:nvPr/>
        </p:nvSpPr>
        <p:spPr>
          <a:xfrm rot="5400000">
            <a:off x="8437535" y="2442975"/>
            <a:ext cx="223129" cy="7612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33" name="Pijl: rechts 32">
            <a:extLst>
              <a:ext uri="{FF2B5EF4-FFF2-40B4-BE49-F238E27FC236}">
                <a16:creationId xmlns:a16="http://schemas.microsoft.com/office/drawing/2014/main" id="{93ACE1A5-81E3-45BC-B2B4-1D07817C80B1}"/>
              </a:ext>
            </a:extLst>
          </p:cNvPr>
          <p:cNvSpPr/>
          <p:nvPr/>
        </p:nvSpPr>
        <p:spPr>
          <a:xfrm rot="5400000">
            <a:off x="6897418" y="5486785"/>
            <a:ext cx="223129" cy="7612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BE"/>
          </a:p>
        </p:txBody>
      </p:sp>
      <p:grpSp>
        <p:nvGrpSpPr>
          <p:cNvPr id="35" name="Groep 34">
            <a:extLst>
              <a:ext uri="{FF2B5EF4-FFF2-40B4-BE49-F238E27FC236}">
                <a16:creationId xmlns:a16="http://schemas.microsoft.com/office/drawing/2014/main" id="{559A4D8A-9434-434E-83E8-773E4B38EF92}"/>
              </a:ext>
            </a:extLst>
          </p:cNvPr>
          <p:cNvGrpSpPr/>
          <p:nvPr/>
        </p:nvGrpSpPr>
        <p:grpSpPr>
          <a:xfrm>
            <a:off x="11381720" y="862388"/>
            <a:ext cx="720656" cy="888592"/>
            <a:chOff x="9773174" y="2502406"/>
            <a:chExt cx="720656" cy="888592"/>
          </a:xfrm>
        </p:grpSpPr>
        <p:pic>
          <p:nvPicPr>
            <p:cNvPr id="36" name="Afbeelding 35">
              <a:extLst>
                <a:ext uri="{FF2B5EF4-FFF2-40B4-BE49-F238E27FC236}">
                  <a16:creationId xmlns:a16="http://schemas.microsoft.com/office/drawing/2014/main" id="{E80568EC-93EC-40BF-8669-5C0CE1D6ADB8}"/>
                </a:ext>
              </a:extLst>
            </p:cNvPr>
            <p:cNvPicPr>
              <a:picLocks noChangeAspect="1"/>
            </p:cNvPicPr>
            <p:nvPr/>
          </p:nvPicPr>
          <p:blipFill>
            <a:blip r:embed="rId7"/>
            <a:stretch>
              <a:fillRect/>
            </a:stretch>
          </p:blipFill>
          <p:spPr>
            <a:xfrm>
              <a:off x="9773174" y="2502406"/>
              <a:ext cx="720656" cy="888592"/>
            </a:xfrm>
            <a:prstGeom prst="rect">
              <a:avLst/>
            </a:prstGeom>
          </p:spPr>
        </p:pic>
        <p:sp>
          <p:nvSpPr>
            <p:cNvPr id="38" name="Tekstvak 37">
              <a:extLst>
                <a:ext uri="{FF2B5EF4-FFF2-40B4-BE49-F238E27FC236}">
                  <a16:creationId xmlns:a16="http://schemas.microsoft.com/office/drawing/2014/main" id="{D5CA1B6C-0B02-4F6A-BCD3-C6CF9590A846}"/>
                </a:ext>
              </a:extLst>
            </p:cNvPr>
            <p:cNvSpPr txBox="1"/>
            <p:nvPr/>
          </p:nvSpPr>
          <p:spPr>
            <a:xfrm>
              <a:off x="9868338" y="2946702"/>
              <a:ext cx="530328" cy="375552"/>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1.5</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40581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1" grpId="0" animBg="1"/>
      <p:bldP spid="42" grpId="0" animBg="1"/>
      <p:bldP spid="43" grpId="0" animBg="1"/>
      <p:bldP spid="44" grpId="0" animBg="1"/>
      <p:bldP spid="2" grpId="0" animBg="1"/>
      <p:bldP spid="45" grpId="0" animBg="1"/>
      <p:bldP spid="46" grpId="0" animBg="1"/>
      <p:bldP spid="21" grpId="0"/>
      <p:bldP spid="22" grpId="0"/>
      <p:bldP spid="23" grpId="0"/>
      <p:bldP spid="25" grpId="0"/>
      <p:bldP spid="26" grpId="0"/>
      <p:bldP spid="3" grpId="0" animBg="1"/>
      <p:bldP spid="28" grpId="0" animBg="1"/>
      <p:bldP spid="10" grpId="0" animBg="1"/>
      <p:bldP spid="30" grpId="0" animBg="1"/>
      <p:bldP spid="31" grpId="0" animBg="1"/>
      <p:bldP spid="32"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12</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a:xfrm>
            <a:off x="1696927" y="237732"/>
            <a:ext cx="9902892" cy="1143000"/>
          </a:xfrm>
        </p:spPr>
        <p:txBody>
          <a:bodyPr/>
          <a:lstStyle/>
          <a:p>
            <a:r>
              <a:rPr lang="nl-NL"/>
              <a:t>Opbouw van het leerplan: </a:t>
            </a:r>
            <a:r>
              <a:rPr lang="nl-NL" u="sng"/>
              <a:t>diepgang</a:t>
            </a:r>
          </a:p>
        </p:txBody>
      </p:sp>
      <p:grpSp>
        <p:nvGrpSpPr>
          <p:cNvPr id="12" name="Groep 11">
            <a:extLst>
              <a:ext uri="{FF2B5EF4-FFF2-40B4-BE49-F238E27FC236}">
                <a16:creationId xmlns:a16="http://schemas.microsoft.com/office/drawing/2014/main" id="{95649710-E0AF-4240-BC69-B226C2CA5EBB}"/>
              </a:ext>
            </a:extLst>
          </p:cNvPr>
          <p:cNvGrpSpPr/>
          <p:nvPr/>
        </p:nvGrpSpPr>
        <p:grpSpPr>
          <a:xfrm>
            <a:off x="11222074" y="172045"/>
            <a:ext cx="720656" cy="888592"/>
            <a:chOff x="9773174" y="2502406"/>
            <a:chExt cx="720656" cy="888592"/>
          </a:xfrm>
        </p:grpSpPr>
        <p:pic>
          <p:nvPicPr>
            <p:cNvPr id="11" name="Afbeelding 10">
              <a:extLst>
                <a:ext uri="{FF2B5EF4-FFF2-40B4-BE49-F238E27FC236}">
                  <a16:creationId xmlns:a16="http://schemas.microsoft.com/office/drawing/2014/main" id="{08150EB2-89E3-43D2-8125-C935CD84A116}"/>
                </a:ext>
              </a:extLst>
            </p:cNvPr>
            <p:cNvPicPr>
              <a:picLocks noChangeAspect="1"/>
            </p:cNvPicPr>
            <p:nvPr/>
          </p:nvPicPr>
          <p:blipFill>
            <a:blip r:embed="rId3"/>
            <a:stretch>
              <a:fillRect/>
            </a:stretch>
          </p:blipFill>
          <p:spPr>
            <a:xfrm>
              <a:off x="9773174" y="2502406"/>
              <a:ext cx="720656" cy="888592"/>
            </a:xfrm>
            <a:prstGeom prst="rect">
              <a:avLst/>
            </a:prstGeom>
          </p:spPr>
        </p:pic>
        <p:sp>
          <p:nvSpPr>
            <p:cNvPr id="9" name="Tekstvak 8">
              <a:extLst>
                <a:ext uri="{FF2B5EF4-FFF2-40B4-BE49-F238E27FC236}">
                  <a16:creationId xmlns:a16="http://schemas.microsoft.com/office/drawing/2014/main" id="{C5779A62-829E-45A2-9F03-4B3EF0B3F853}"/>
                </a:ext>
              </a:extLst>
            </p:cNvPr>
            <p:cNvSpPr txBox="1"/>
            <p:nvPr/>
          </p:nvSpPr>
          <p:spPr>
            <a:xfrm>
              <a:off x="9868338" y="2946702"/>
              <a:ext cx="530328" cy="375552"/>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1.4</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4" name="Tekstvak 13">
            <a:extLst>
              <a:ext uri="{FF2B5EF4-FFF2-40B4-BE49-F238E27FC236}">
                <a16:creationId xmlns:a16="http://schemas.microsoft.com/office/drawing/2014/main" id="{C65EDF9D-318A-4C16-A7E5-964D4B25A527}"/>
              </a:ext>
            </a:extLst>
          </p:cNvPr>
          <p:cNvSpPr txBox="1"/>
          <p:nvPr/>
        </p:nvSpPr>
        <p:spPr>
          <a:xfrm>
            <a:off x="1149531" y="1858471"/>
            <a:ext cx="9170126" cy="1569404"/>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De nieuwe leerplannen laten toe om te differentiëren op verschillende manieren</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Clr>
                <a:srgbClr val="595959"/>
              </a:buClr>
              <a:buFont typeface="Symbol" panose="05050102010706020507" pitchFamily="18" charset="2"/>
              <a:buChar char=""/>
            </a:pPr>
            <a:r>
              <a:rPr lang="nl-BE">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verschillende inhoudelijke </a:t>
            </a:r>
            <a:r>
              <a:rPr lang="nl-BE"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keuzes</a:t>
            </a:r>
            <a:r>
              <a:rPr lang="nl-BE">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Clr>
                <a:srgbClr val="595959"/>
              </a:buClr>
              <a:buFont typeface="Symbol" panose="05050102010706020507" pitchFamily="18" charset="2"/>
              <a:buChar char=""/>
            </a:pP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doelen </a:t>
            </a: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integreren</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Clr>
                <a:srgbClr val="595959"/>
              </a:buClr>
              <a:buFont typeface="Symbol" panose="05050102010706020507" pitchFamily="18" charset="2"/>
              <a:buChar char=""/>
            </a:pP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inhouden </a:t>
            </a: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verbreden</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door andere contexten aan bod te laten komen;</a:t>
            </a:r>
          </a:p>
          <a:p>
            <a:pPr marL="342900" lvl="0" indent="-342900">
              <a:lnSpc>
                <a:spcPct val="107000"/>
              </a:lnSpc>
              <a:buClr>
                <a:srgbClr val="595959"/>
              </a:buClr>
              <a:buFont typeface="Symbol" panose="05050102010706020507" pitchFamily="18" charset="2"/>
              <a:buChar char=""/>
            </a:pP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verdieping</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aanbieden;</a:t>
            </a:r>
          </a:p>
          <a:p>
            <a:pPr marL="342900" lvl="0" indent="-342900">
              <a:lnSpc>
                <a:spcPct val="107000"/>
              </a:lnSpc>
              <a:spcAft>
                <a:spcPts val="800"/>
              </a:spcAft>
              <a:buClr>
                <a:srgbClr val="595959"/>
              </a:buClr>
              <a:buFont typeface="Symbol" panose="05050102010706020507" pitchFamily="18" charset="2"/>
              <a:buChar char=""/>
            </a:pP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 te spelen op verschillen in het </a:t>
            </a: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abstractievermogen</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van leerlingen.</a:t>
            </a:r>
            <a:endParaRPr lang="nl-BE" sz="11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Afbeelding 4">
            <a:extLst>
              <a:ext uri="{FF2B5EF4-FFF2-40B4-BE49-F238E27FC236}">
                <a16:creationId xmlns:a16="http://schemas.microsoft.com/office/drawing/2014/main" id="{821578D3-F48B-4CA2-96FE-36B17D0BC6C1}"/>
              </a:ext>
            </a:extLst>
          </p:cNvPr>
          <p:cNvPicPr>
            <a:picLocks noChangeAspect="1"/>
          </p:cNvPicPr>
          <p:nvPr/>
        </p:nvPicPr>
        <p:blipFill>
          <a:blip r:embed="rId4"/>
          <a:stretch>
            <a:fillRect/>
          </a:stretch>
        </p:blipFill>
        <p:spPr>
          <a:xfrm>
            <a:off x="1457200" y="4107396"/>
            <a:ext cx="6608013" cy="1232120"/>
          </a:xfrm>
          <a:prstGeom prst="rect">
            <a:avLst/>
          </a:prstGeom>
        </p:spPr>
      </p:pic>
      <p:sp>
        <p:nvSpPr>
          <p:cNvPr id="8" name="Tekstballon: rechthoek met afgeronde hoeken 7">
            <a:extLst>
              <a:ext uri="{FF2B5EF4-FFF2-40B4-BE49-F238E27FC236}">
                <a16:creationId xmlns:a16="http://schemas.microsoft.com/office/drawing/2014/main" id="{B381750F-7ACB-49E5-842C-0055FC91A16E}"/>
              </a:ext>
            </a:extLst>
          </p:cNvPr>
          <p:cNvSpPr/>
          <p:nvPr/>
        </p:nvSpPr>
        <p:spPr>
          <a:xfrm>
            <a:off x="5223899" y="4913138"/>
            <a:ext cx="4972594" cy="774508"/>
          </a:xfrm>
          <a:prstGeom prst="wedgeRoundRectCallout">
            <a:avLst>
              <a:gd name="adj1" fmla="val -37314"/>
              <a:gd name="adj2" fmla="val -9688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Materialen, inbouw-opbouw, 2D-3D, verbindingstechnieken, …</a:t>
            </a:r>
          </a:p>
        </p:txBody>
      </p:sp>
    </p:spTree>
    <p:extLst>
      <p:ext uri="{BB962C8B-B14F-4D97-AF65-F5344CB8AC3E}">
        <p14:creationId xmlns:p14="http://schemas.microsoft.com/office/powerpoint/2010/main" val="3640936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13</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a:xfrm>
            <a:off x="1696927" y="237732"/>
            <a:ext cx="9902892" cy="1143000"/>
          </a:xfrm>
        </p:spPr>
        <p:txBody>
          <a:bodyPr/>
          <a:lstStyle/>
          <a:p>
            <a:r>
              <a:rPr lang="nl-NL"/>
              <a:t>Opbouw van het leerplan: </a:t>
            </a:r>
            <a:r>
              <a:rPr lang="nl-NL" u="sng"/>
              <a:t>diepgang</a:t>
            </a:r>
          </a:p>
        </p:txBody>
      </p:sp>
      <p:grpSp>
        <p:nvGrpSpPr>
          <p:cNvPr id="12" name="Groep 11">
            <a:extLst>
              <a:ext uri="{FF2B5EF4-FFF2-40B4-BE49-F238E27FC236}">
                <a16:creationId xmlns:a16="http://schemas.microsoft.com/office/drawing/2014/main" id="{95649710-E0AF-4240-BC69-B226C2CA5EBB}"/>
              </a:ext>
            </a:extLst>
          </p:cNvPr>
          <p:cNvGrpSpPr/>
          <p:nvPr/>
        </p:nvGrpSpPr>
        <p:grpSpPr>
          <a:xfrm>
            <a:off x="11222074" y="172045"/>
            <a:ext cx="720656" cy="888592"/>
            <a:chOff x="9773174" y="2502406"/>
            <a:chExt cx="720656" cy="888592"/>
          </a:xfrm>
        </p:grpSpPr>
        <p:pic>
          <p:nvPicPr>
            <p:cNvPr id="11" name="Afbeelding 10">
              <a:extLst>
                <a:ext uri="{FF2B5EF4-FFF2-40B4-BE49-F238E27FC236}">
                  <a16:creationId xmlns:a16="http://schemas.microsoft.com/office/drawing/2014/main" id="{08150EB2-89E3-43D2-8125-C935CD84A116}"/>
                </a:ext>
              </a:extLst>
            </p:cNvPr>
            <p:cNvPicPr>
              <a:picLocks noChangeAspect="1"/>
            </p:cNvPicPr>
            <p:nvPr/>
          </p:nvPicPr>
          <p:blipFill>
            <a:blip r:embed="rId3"/>
            <a:stretch>
              <a:fillRect/>
            </a:stretch>
          </p:blipFill>
          <p:spPr>
            <a:xfrm>
              <a:off x="9773174" y="2502406"/>
              <a:ext cx="720656" cy="888592"/>
            </a:xfrm>
            <a:prstGeom prst="rect">
              <a:avLst/>
            </a:prstGeom>
          </p:spPr>
        </p:pic>
        <p:sp>
          <p:nvSpPr>
            <p:cNvPr id="9" name="Tekstvak 8">
              <a:extLst>
                <a:ext uri="{FF2B5EF4-FFF2-40B4-BE49-F238E27FC236}">
                  <a16:creationId xmlns:a16="http://schemas.microsoft.com/office/drawing/2014/main" id="{C5779A62-829E-45A2-9F03-4B3EF0B3F853}"/>
                </a:ext>
              </a:extLst>
            </p:cNvPr>
            <p:cNvSpPr txBox="1"/>
            <p:nvPr/>
          </p:nvSpPr>
          <p:spPr>
            <a:xfrm>
              <a:off x="9868338" y="2946702"/>
              <a:ext cx="530328" cy="375552"/>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1.4</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8" name="Tekstballon: rechthoek met afgeronde hoeken 7">
            <a:extLst>
              <a:ext uri="{FF2B5EF4-FFF2-40B4-BE49-F238E27FC236}">
                <a16:creationId xmlns:a16="http://schemas.microsoft.com/office/drawing/2014/main" id="{B381750F-7ACB-49E5-842C-0055FC91A16E}"/>
              </a:ext>
            </a:extLst>
          </p:cNvPr>
          <p:cNvSpPr/>
          <p:nvPr/>
        </p:nvSpPr>
        <p:spPr>
          <a:xfrm>
            <a:off x="3894037" y="4291381"/>
            <a:ext cx="4972594" cy="774508"/>
          </a:xfrm>
          <a:prstGeom prst="wedgeRoundRectCallout">
            <a:avLst>
              <a:gd name="adj1" fmla="val -61403"/>
              <a:gd name="adj2" fmla="val -24800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Geïntegreerd projectmatig werken, STEM doelen integreren met leerdoelen elektriciteit,…</a:t>
            </a:r>
          </a:p>
        </p:txBody>
      </p:sp>
      <p:sp>
        <p:nvSpPr>
          <p:cNvPr id="14" name="Tekstvak 13">
            <a:extLst>
              <a:ext uri="{FF2B5EF4-FFF2-40B4-BE49-F238E27FC236}">
                <a16:creationId xmlns:a16="http://schemas.microsoft.com/office/drawing/2014/main" id="{C65EDF9D-318A-4C16-A7E5-964D4B25A527}"/>
              </a:ext>
            </a:extLst>
          </p:cNvPr>
          <p:cNvSpPr txBox="1"/>
          <p:nvPr/>
        </p:nvSpPr>
        <p:spPr>
          <a:xfrm>
            <a:off x="1149531" y="1858471"/>
            <a:ext cx="9170126" cy="1569404"/>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De nieuwe leerplannen laten toe om te differentiëren op verschillende manieren</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Clr>
                <a:srgbClr val="595959"/>
              </a:buClr>
              <a:buFont typeface="Symbol" panose="05050102010706020507" pitchFamily="18" charset="2"/>
              <a:buChar char=""/>
            </a:pP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verschillende inhoudelijke </a:t>
            </a: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keuzes</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Clr>
                <a:srgbClr val="595959"/>
              </a:buClr>
              <a:buFont typeface="Symbol" panose="05050102010706020507" pitchFamily="18" charset="2"/>
              <a:buChar char=""/>
            </a:pPr>
            <a:r>
              <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doelen </a:t>
            </a:r>
            <a:r>
              <a:rPr lang="nl-BE" sz="18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integreren</a:t>
            </a:r>
            <a:r>
              <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Clr>
                <a:srgbClr val="595959"/>
              </a:buClr>
              <a:buFont typeface="Symbol" panose="05050102010706020507" pitchFamily="18" charset="2"/>
              <a:buChar char=""/>
            </a:pP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inhouden </a:t>
            </a: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verbreden</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door andere contexten aan bod te laten komen;</a:t>
            </a:r>
          </a:p>
          <a:p>
            <a:pPr marL="342900" lvl="0" indent="-342900">
              <a:lnSpc>
                <a:spcPct val="107000"/>
              </a:lnSpc>
              <a:buClr>
                <a:srgbClr val="595959"/>
              </a:buClr>
              <a:buFont typeface="Symbol" panose="05050102010706020507" pitchFamily="18" charset="2"/>
              <a:buChar char=""/>
            </a:pP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verdieping</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aanbieden;</a:t>
            </a:r>
          </a:p>
          <a:p>
            <a:pPr marL="342900" lvl="0" indent="-342900">
              <a:lnSpc>
                <a:spcPct val="107000"/>
              </a:lnSpc>
              <a:spcAft>
                <a:spcPts val="800"/>
              </a:spcAft>
              <a:buClr>
                <a:srgbClr val="595959"/>
              </a:buClr>
              <a:buFont typeface="Symbol" panose="05050102010706020507" pitchFamily="18" charset="2"/>
              <a:buChar char=""/>
            </a:pP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 te spelen op verschillen in het </a:t>
            </a: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abstractievermogen</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van leerlingen.</a:t>
            </a:r>
            <a:endParaRPr lang="nl-BE" sz="11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8699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14</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a:xfrm>
            <a:off x="1696927" y="237732"/>
            <a:ext cx="9902892" cy="1143000"/>
          </a:xfrm>
        </p:spPr>
        <p:txBody>
          <a:bodyPr/>
          <a:lstStyle/>
          <a:p>
            <a:r>
              <a:rPr lang="nl-NL"/>
              <a:t>Opbouw van het leerplan: </a:t>
            </a:r>
            <a:r>
              <a:rPr lang="nl-NL" u="sng"/>
              <a:t>diepgang</a:t>
            </a:r>
          </a:p>
        </p:txBody>
      </p:sp>
      <p:grpSp>
        <p:nvGrpSpPr>
          <p:cNvPr id="12" name="Groep 11">
            <a:extLst>
              <a:ext uri="{FF2B5EF4-FFF2-40B4-BE49-F238E27FC236}">
                <a16:creationId xmlns:a16="http://schemas.microsoft.com/office/drawing/2014/main" id="{95649710-E0AF-4240-BC69-B226C2CA5EBB}"/>
              </a:ext>
            </a:extLst>
          </p:cNvPr>
          <p:cNvGrpSpPr/>
          <p:nvPr/>
        </p:nvGrpSpPr>
        <p:grpSpPr>
          <a:xfrm>
            <a:off x="11222074" y="172045"/>
            <a:ext cx="720656" cy="888592"/>
            <a:chOff x="9773174" y="2502406"/>
            <a:chExt cx="720656" cy="888592"/>
          </a:xfrm>
        </p:grpSpPr>
        <p:pic>
          <p:nvPicPr>
            <p:cNvPr id="11" name="Afbeelding 10">
              <a:extLst>
                <a:ext uri="{FF2B5EF4-FFF2-40B4-BE49-F238E27FC236}">
                  <a16:creationId xmlns:a16="http://schemas.microsoft.com/office/drawing/2014/main" id="{08150EB2-89E3-43D2-8125-C935CD84A116}"/>
                </a:ext>
              </a:extLst>
            </p:cNvPr>
            <p:cNvPicPr>
              <a:picLocks noChangeAspect="1"/>
            </p:cNvPicPr>
            <p:nvPr/>
          </p:nvPicPr>
          <p:blipFill>
            <a:blip r:embed="rId2"/>
            <a:stretch>
              <a:fillRect/>
            </a:stretch>
          </p:blipFill>
          <p:spPr>
            <a:xfrm>
              <a:off x="9773174" y="2502406"/>
              <a:ext cx="720656" cy="888592"/>
            </a:xfrm>
            <a:prstGeom prst="rect">
              <a:avLst/>
            </a:prstGeom>
          </p:spPr>
        </p:pic>
        <p:sp>
          <p:nvSpPr>
            <p:cNvPr id="9" name="Tekstvak 8">
              <a:extLst>
                <a:ext uri="{FF2B5EF4-FFF2-40B4-BE49-F238E27FC236}">
                  <a16:creationId xmlns:a16="http://schemas.microsoft.com/office/drawing/2014/main" id="{C5779A62-829E-45A2-9F03-4B3EF0B3F853}"/>
                </a:ext>
              </a:extLst>
            </p:cNvPr>
            <p:cNvSpPr txBox="1"/>
            <p:nvPr/>
          </p:nvSpPr>
          <p:spPr>
            <a:xfrm>
              <a:off x="9868338" y="2946702"/>
              <a:ext cx="530328" cy="375552"/>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1.4</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8" name="Tekstballon: rechthoek met afgeronde hoeken 7">
            <a:extLst>
              <a:ext uri="{FF2B5EF4-FFF2-40B4-BE49-F238E27FC236}">
                <a16:creationId xmlns:a16="http://schemas.microsoft.com/office/drawing/2014/main" id="{B381750F-7ACB-49E5-842C-0055FC91A16E}"/>
              </a:ext>
            </a:extLst>
          </p:cNvPr>
          <p:cNvSpPr/>
          <p:nvPr/>
        </p:nvSpPr>
        <p:spPr>
          <a:xfrm>
            <a:off x="3985477" y="4549623"/>
            <a:ext cx="4972594" cy="774508"/>
          </a:xfrm>
          <a:prstGeom prst="wedgeRoundRectCallout">
            <a:avLst>
              <a:gd name="adj1" fmla="val -61403"/>
              <a:gd name="adj2" fmla="val -24800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Leerlingen uitdagen binnen een leerplandoel via andere contexten</a:t>
            </a:r>
          </a:p>
        </p:txBody>
      </p:sp>
      <p:sp>
        <p:nvSpPr>
          <p:cNvPr id="14" name="Tekstvak 13">
            <a:extLst>
              <a:ext uri="{FF2B5EF4-FFF2-40B4-BE49-F238E27FC236}">
                <a16:creationId xmlns:a16="http://schemas.microsoft.com/office/drawing/2014/main" id="{C65EDF9D-318A-4C16-A7E5-964D4B25A527}"/>
              </a:ext>
            </a:extLst>
          </p:cNvPr>
          <p:cNvSpPr txBox="1"/>
          <p:nvPr/>
        </p:nvSpPr>
        <p:spPr>
          <a:xfrm>
            <a:off x="1149531" y="1858471"/>
            <a:ext cx="9170126" cy="1585883"/>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De nieuwe leerplannen laten toe om te differentiëren op verschillende manieren</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Clr>
                <a:srgbClr val="595959"/>
              </a:buClr>
              <a:buFont typeface="Symbol" panose="05050102010706020507" pitchFamily="18" charset="2"/>
              <a:buChar char=""/>
            </a:pP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verschillende inhoudelijke </a:t>
            </a: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keuzes</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Clr>
                <a:srgbClr val="595959"/>
              </a:buClr>
              <a:buFont typeface="Symbol" panose="05050102010706020507" pitchFamily="18" charset="2"/>
              <a:buChar char=""/>
            </a:pPr>
            <a:r>
              <a:rPr lang="nl-BE" sz="11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doelen </a:t>
            </a:r>
            <a:r>
              <a:rPr lang="nl-BE" sz="11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integreren</a:t>
            </a:r>
            <a:r>
              <a:rPr lang="nl-BE" sz="11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Clr>
                <a:srgbClr val="595959"/>
              </a:buClr>
              <a:buFont typeface="Symbol" panose="05050102010706020507" pitchFamily="18" charset="2"/>
              <a:buChar char=""/>
            </a:pPr>
            <a:r>
              <a:rPr lang="nl-BE" sz="20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inhouden </a:t>
            </a:r>
            <a:r>
              <a:rPr lang="nl-BE" sz="20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verbreden</a:t>
            </a:r>
            <a:r>
              <a:rPr lang="nl-BE" sz="20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door andere contexten aan bod te laten komen;</a:t>
            </a:r>
          </a:p>
          <a:p>
            <a:pPr marL="342900" lvl="0" indent="-342900">
              <a:lnSpc>
                <a:spcPct val="107000"/>
              </a:lnSpc>
              <a:buClr>
                <a:srgbClr val="595959"/>
              </a:buClr>
              <a:buFont typeface="Symbol" panose="05050102010706020507" pitchFamily="18" charset="2"/>
              <a:buChar char=""/>
            </a:pP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verdieping</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aanbieden;</a:t>
            </a:r>
          </a:p>
          <a:p>
            <a:pPr marL="342900" lvl="0" indent="-342900">
              <a:lnSpc>
                <a:spcPct val="107000"/>
              </a:lnSpc>
              <a:spcAft>
                <a:spcPts val="800"/>
              </a:spcAft>
              <a:buClr>
                <a:srgbClr val="595959"/>
              </a:buClr>
              <a:buFont typeface="Symbol" panose="05050102010706020507" pitchFamily="18" charset="2"/>
              <a:buChar char=""/>
            </a:pP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 te spelen op verschillen in het </a:t>
            </a: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abstractievermogen</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van leerlingen.</a:t>
            </a:r>
            <a:endParaRPr lang="nl-BE" sz="11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9101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042B5BBC-8A23-4DE0-BFAC-193C9B0E1F9F}"/>
              </a:ext>
            </a:extLst>
          </p:cNvPr>
          <p:cNvPicPr>
            <a:picLocks noChangeAspect="1"/>
          </p:cNvPicPr>
          <p:nvPr/>
        </p:nvPicPr>
        <p:blipFill>
          <a:blip r:embed="rId2"/>
          <a:stretch>
            <a:fillRect/>
          </a:stretch>
        </p:blipFill>
        <p:spPr>
          <a:xfrm>
            <a:off x="7400863" y="3217244"/>
            <a:ext cx="4083260" cy="3143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15</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a:xfrm>
            <a:off x="1696927" y="237732"/>
            <a:ext cx="9902892" cy="1143000"/>
          </a:xfrm>
        </p:spPr>
        <p:txBody>
          <a:bodyPr/>
          <a:lstStyle/>
          <a:p>
            <a:r>
              <a:rPr lang="nl-NL"/>
              <a:t>Opbouw van het leerplan: </a:t>
            </a:r>
            <a:r>
              <a:rPr lang="nl-NL" u="sng"/>
              <a:t>diepgang</a:t>
            </a:r>
          </a:p>
        </p:txBody>
      </p:sp>
      <p:grpSp>
        <p:nvGrpSpPr>
          <p:cNvPr id="12" name="Groep 11">
            <a:extLst>
              <a:ext uri="{FF2B5EF4-FFF2-40B4-BE49-F238E27FC236}">
                <a16:creationId xmlns:a16="http://schemas.microsoft.com/office/drawing/2014/main" id="{95649710-E0AF-4240-BC69-B226C2CA5EBB}"/>
              </a:ext>
            </a:extLst>
          </p:cNvPr>
          <p:cNvGrpSpPr/>
          <p:nvPr/>
        </p:nvGrpSpPr>
        <p:grpSpPr>
          <a:xfrm>
            <a:off x="11222074" y="172045"/>
            <a:ext cx="720656" cy="888592"/>
            <a:chOff x="9773174" y="2502406"/>
            <a:chExt cx="720656" cy="888592"/>
          </a:xfrm>
        </p:grpSpPr>
        <p:pic>
          <p:nvPicPr>
            <p:cNvPr id="11" name="Afbeelding 10">
              <a:extLst>
                <a:ext uri="{FF2B5EF4-FFF2-40B4-BE49-F238E27FC236}">
                  <a16:creationId xmlns:a16="http://schemas.microsoft.com/office/drawing/2014/main" id="{08150EB2-89E3-43D2-8125-C935CD84A116}"/>
                </a:ext>
              </a:extLst>
            </p:cNvPr>
            <p:cNvPicPr>
              <a:picLocks noChangeAspect="1"/>
            </p:cNvPicPr>
            <p:nvPr/>
          </p:nvPicPr>
          <p:blipFill>
            <a:blip r:embed="rId3"/>
            <a:stretch>
              <a:fillRect/>
            </a:stretch>
          </p:blipFill>
          <p:spPr>
            <a:xfrm>
              <a:off x="9773174" y="2502406"/>
              <a:ext cx="720656" cy="888592"/>
            </a:xfrm>
            <a:prstGeom prst="rect">
              <a:avLst/>
            </a:prstGeom>
          </p:spPr>
        </p:pic>
        <p:sp>
          <p:nvSpPr>
            <p:cNvPr id="9" name="Tekstvak 8">
              <a:extLst>
                <a:ext uri="{FF2B5EF4-FFF2-40B4-BE49-F238E27FC236}">
                  <a16:creationId xmlns:a16="http://schemas.microsoft.com/office/drawing/2014/main" id="{C5779A62-829E-45A2-9F03-4B3EF0B3F853}"/>
                </a:ext>
              </a:extLst>
            </p:cNvPr>
            <p:cNvSpPr txBox="1"/>
            <p:nvPr/>
          </p:nvSpPr>
          <p:spPr>
            <a:xfrm>
              <a:off x="9868338" y="2946702"/>
              <a:ext cx="530328" cy="375552"/>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1.4</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4" name="Tekstvak 13">
            <a:extLst>
              <a:ext uri="{FF2B5EF4-FFF2-40B4-BE49-F238E27FC236}">
                <a16:creationId xmlns:a16="http://schemas.microsoft.com/office/drawing/2014/main" id="{C65EDF9D-318A-4C16-A7E5-964D4B25A527}"/>
              </a:ext>
            </a:extLst>
          </p:cNvPr>
          <p:cNvSpPr txBox="1"/>
          <p:nvPr/>
        </p:nvSpPr>
        <p:spPr>
          <a:xfrm>
            <a:off x="1149531" y="1858471"/>
            <a:ext cx="9170126" cy="1678729"/>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De nieuwe leerplannen laten toe om te differentiëren op verschillende manieren</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Clr>
                <a:srgbClr val="595959"/>
              </a:buClr>
              <a:buFont typeface="Symbol" panose="05050102010706020507" pitchFamily="18" charset="2"/>
              <a:buChar char=""/>
            </a:pP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verschillende inhoudelijke </a:t>
            </a: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keuzes</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Clr>
                <a:srgbClr val="595959"/>
              </a:buClr>
              <a:buFont typeface="Symbol" panose="05050102010706020507" pitchFamily="18" charset="2"/>
              <a:buChar char=""/>
            </a:pPr>
            <a:r>
              <a:rPr lang="nl-BE" sz="11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doelen </a:t>
            </a:r>
            <a:r>
              <a:rPr lang="nl-BE" sz="11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integreren</a:t>
            </a:r>
            <a:r>
              <a:rPr lang="nl-BE" sz="11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Clr>
                <a:srgbClr val="595959"/>
              </a:buClr>
              <a:buFont typeface="Symbol" panose="05050102010706020507" pitchFamily="18" charset="2"/>
              <a:buChar char=""/>
            </a:pP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inhouden </a:t>
            </a: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verbreden</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door andere contexten aan bod te laten komen;</a:t>
            </a:r>
          </a:p>
          <a:p>
            <a:pPr marL="342900" lvl="0" indent="-342900">
              <a:lnSpc>
                <a:spcPct val="107000"/>
              </a:lnSpc>
              <a:buClr>
                <a:srgbClr val="595959"/>
              </a:buClr>
              <a:buFont typeface="Symbol" panose="05050102010706020507" pitchFamily="18" charset="2"/>
              <a:buChar char=""/>
            </a:pPr>
            <a:r>
              <a:rPr lang="nl-BE"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verdieping</a:t>
            </a:r>
            <a:r>
              <a:rPr lang="nl-BE">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aanbieden;</a:t>
            </a:r>
          </a:p>
          <a:p>
            <a:pPr marL="342900" lvl="0" indent="-342900">
              <a:lnSpc>
                <a:spcPct val="107000"/>
              </a:lnSpc>
              <a:spcAft>
                <a:spcPts val="800"/>
              </a:spcAft>
              <a:buClr>
                <a:srgbClr val="595959"/>
              </a:buClr>
              <a:buFont typeface="Symbol" panose="05050102010706020507" pitchFamily="18" charset="2"/>
              <a:buChar char=""/>
            </a:pPr>
            <a:r>
              <a:rPr lang="nl-BE">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 te spelen op verschillen in het </a:t>
            </a:r>
            <a:r>
              <a:rPr lang="nl-BE"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abstractievermogen</a:t>
            </a:r>
            <a:r>
              <a:rPr lang="nl-BE">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van leerlingen.</a:t>
            </a:r>
            <a:endParaRPr lang="nl-BE" sz="16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ijdelijke aanduiding voor inhoud 3">
            <a:extLst>
              <a:ext uri="{FF2B5EF4-FFF2-40B4-BE49-F238E27FC236}">
                <a16:creationId xmlns:a16="http://schemas.microsoft.com/office/drawing/2014/main" id="{3568D174-D38A-45FD-B986-47DF6794E7BF}"/>
              </a:ext>
            </a:extLst>
          </p:cNvPr>
          <p:cNvSpPr txBox="1">
            <a:spLocks/>
          </p:cNvSpPr>
          <p:nvPr/>
        </p:nvSpPr>
        <p:spPr>
          <a:xfrm>
            <a:off x="2377457" y="4082023"/>
            <a:ext cx="4008994" cy="2133230"/>
          </a:xfrm>
          <a:prstGeom prst="rect">
            <a:avLst/>
          </a:prstGeom>
        </p:spPr>
        <p:txBody>
          <a:bodyPr vert="horz" lIns="91440" tIns="45720" rIns="91440" bIns="45720" rtlCol="0">
            <a:normAutofit/>
          </a:bodyPr>
          <a:lstStyle>
            <a:lvl1pPr marL="257168" indent="-257168" algn="l" defTabSz="685783" rtl="0" eaLnBrk="1" latinLnBrk="0" hangingPunct="1">
              <a:spcBef>
                <a:spcPct val="20000"/>
              </a:spcBef>
              <a:buClrTx/>
              <a:buFont typeface="Arial" pitchFamily="34" charset="0"/>
              <a:buChar char="•"/>
              <a:defRPr sz="2400" kern="1200">
                <a:solidFill>
                  <a:schemeClr val="tx1"/>
                </a:solidFill>
                <a:latin typeface="Trebuchet MS" panose="020B0603020202020204" pitchFamily="34" charset="0"/>
                <a:ea typeface="+mn-ea"/>
                <a:cs typeface="+mn-cs"/>
              </a:defRPr>
            </a:lvl1pPr>
            <a:lvl2pPr marL="557199" indent="-214308" algn="l" defTabSz="685783" rtl="0" eaLnBrk="1" latinLnBrk="0" hangingPunct="1">
              <a:spcBef>
                <a:spcPct val="20000"/>
              </a:spcBef>
              <a:buClr>
                <a:srgbClr val="BF18B3"/>
              </a:buClr>
              <a:buFont typeface="Arial" pitchFamily="34" charset="0"/>
              <a:buChar char="–"/>
              <a:defRPr sz="2100" kern="1200">
                <a:solidFill>
                  <a:srgbClr val="B22A89"/>
                </a:solidFill>
                <a:latin typeface="Trebuchet MS" panose="020B0603020202020204" pitchFamily="34" charset="0"/>
                <a:ea typeface="+mn-ea"/>
                <a:cs typeface="+mn-cs"/>
              </a:defRPr>
            </a:lvl2pPr>
            <a:lvl3pPr marL="857228" indent="-171446" algn="l" defTabSz="685783" rtl="0" eaLnBrk="1" latinLnBrk="0" hangingPunct="1">
              <a:spcBef>
                <a:spcPct val="20000"/>
              </a:spcBef>
              <a:buClr>
                <a:srgbClr val="F18E00"/>
              </a:buClr>
              <a:buFont typeface="Arial" pitchFamily="34" charset="0"/>
              <a:buChar char="•"/>
              <a:defRPr sz="1800" kern="1200">
                <a:solidFill>
                  <a:srgbClr val="EF8A37"/>
                </a:solidFill>
                <a:latin typeface="Trebuchet MS" panose="020B0603020202020204" pitchFamily="34" charset="0"/>
                <a:ea typeface="+mn-ea"/>
                <a:cs typeface="+mn-cs"/>
              </a:defRPr>
            </a:lvl3pPr>
            <a:lvl4pPr marL="1200120" indent="-171446" algn="l" defTabSz="685783" rtl="0" eaLnBrk="1" latinLnBrk="0" hangingPunct="1">
              <a:spcBef>
                <a:spcPct val="20000"/>
              </a:spcBef>
              <a:buClr>
                <a:schemeClr val="tx1"/>
              </a:buClr>
              <a:buFont typeface="Arial" pitchFamily="34" charset="0"/>
              <a:buChar char="–"/>
              <a:defRPr sz="1500" kern="1200">
                <a:solidFill>
                  <a:schemeClr val="tx1"/>
                </a:solidFill>
                <a:latin typeface="Trebuchet MS" panose="020B0603020202020204" pitchFamily="34" charset="0"/>
                <a:ea typeface="+mn-ea"/>
                <a:cs typeface="+mn-cs"/>
              </a:defRPr>
            </a:lvl4pPr>
            <a:lvl5pPr marL="1543012" indent="-171446" algn="l" defTabSz="685783" rtl="0" eaLnBrk="1" latinLnBrk="0" hangingPunct="1">
              <a:spcBef>
                <a:spcPct val="20000"/>
              </a:spcBef>
              <a:buClr>
                <a:srgbClr val="BF18B3"/>
              </a:buClr>
              <a:buFont typeface="Arial" panose="020B0604020202020204" pitchFamily="34" charset="0"/>
              <a:buChar char="•"/>
              <a:defRPr sz="1500" kern="1200">
                <a:solidFill>
                  <a:srgbClr val="B22A89"/>
                </a:solidFill>
                <a:latin typeface="Trebuchet MS" panose="020B0603020202020204" pitchFamily="34" charset="0"/>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nl-BE" sz="1400" i="1"/>
              <a:t>Begripsverheldering</a:t>
            </a:r>
          </a:p>
          <a:p>
            <a:r>
              <a:rPr lang="nl-BE" sz="1400"/>
              <a:t>Drie assen van verdieping</a:t>
            </a:r>
          </a:p>
          <a:p>
            <a:pPr lvl="1"/>
            <a:r>
              <a:rPr lang="nl-BE" sz="1400"/>
              <a:t>Cognitief</a:t>
            </a:r>
          </a:p>
          <a:p>
            <a:pPr lvl="2"/>
            <a:r>
              <a:rPr lang="nl-BE" sz="1200"/>
              <a:t>Van concreet naar abstract/conceptueel</a:t>
            </a:r>
          </a:p>
          <a:p>
            <a:pPr lvl="1"/>
            <a:r>
              <a:rPr lang="nl-BE" sz="1400"/>
              <a:t>Inhoudelijk</a:t>
            </a:r>
          </a:p>
          <a:p>
            <a:pPr lvl="2"/>
            <a:r>
              <a:rPr lang="nl-BE" sz="1200"/>
              <a:t>Van eenvoudig naar complex</a:t>
            </a:r>
          </a:p>
          <a:p>
            <a:pPr lvl="1"/>
            <a:r>
              <a:rPr lang="nl-BE" sz="1400"/>
              <a:t>Autonomie</a:t>
            </a:r>
          </a:p>
          <a:p>
            <a:pPr lvl="2"/>
            <a:r>
              <a:rPr lang="nl-BE" sz="1200"/>
              <a:t>Van begeleid naar zelfstandig</a:t>
            </a:r>
          </a:p>
        </p:txBody>
      </p:sp>
    </p:spTree>
    <p:extLst>
      <p:ext uri="{BB962C8B-B14F-4D97-AF65-F5344CB8AC3E}">
        <p14:creationId xmlns:p14="http://schemas.microsoft.com/office/powerpoint/2010/main" val="150319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fbeelding 21">
            <a:extLst>
              <a:ext uri="{FF2B5EF4-FFF2-40B4-BE49-F238E27FC236}">
                <a16:creationId xmlns:a16="http://schemas.microsoft.com/office/drawing/2014/main" id="{149F4C05-51E6-40B2-B064-A73D26AF74B2}"/>
              </a:ext>
            </a:extLst>
          </p:cNvPr>
          <p:cNvPicPr>
            <a:picLocks noChangeAspect="1"/>
          </p:cNvPicPr>
          <p:nvPr/>
        </p:nvPicPr>
        <p:blipFill>
          <a:blip r:embed="rId3"/>
          <a:stretch>
            <a:fillRect/>
          </a:stretch>
        </p:blipFill>
        <p:spPr>
          <a:xfrm>
            <a:off x="714261" y="4312570"/>
            <a:ext cx="5091150" cy="1404948"/>
          </a:xfrm>
          <a:prstGeom prst="rect">
            <a:avLst/>
          </a:prstGeom>
        </p:spPr>
      </p:pic>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16</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a:xfrm>
            <a:off x="1696927" y="237732"/>
            <a:ext cx="9902892" cy="1143000"/>
          </a:xfrm>
        </p:spPr>
        <p:txBody>
          <a:bodyPr/>
          <a:lstStyle/>
          <a:p>
            <a:r>
              <a:rPr lang="nl-NL"/>
              <a:t>Opbouw van het leerplan: </a:t>
            </a:r>
            <a:r>
              <a:rPr lang="nl-NL" u="sng"/>
              <a:t>diepgang</a:t>
            </a:r>
          </a:p>
        </p:txBody>
      </p:sp>
      <p:grpSp>
        <p:nvGrpSpPr>
          <p:cNvPr id="12" name="Groep 11">
            <a:extLst>
              <a:ext uri="{FF2B5EF4-FFF2-40B4-BE49-F238E27FC236}">
                <a16:creationId xmlns:a16="http://schemas.microsoft.com/office/drawing/2014/main" id="{95649710-E0AF-4240-BC69-B226C2CA5EBB}"/>
              </a:ext>
            </a:extLst>
          </p:cNvPr>
          <p:cNvGrpSpPr/>
          <p:nvPr/>
        </p:nvGrpSpPr>
        <p:grpSpPr>
          <a:xfrm>
            <a:off x="11222074" y="172045"/>
            <a:ext cx="720656" cy="888592"/>
            <a:chOff x="9773174" y="2502406"/>
            <a:chExt cx="720656" cy="888592"/>
          </a:xfrm>
        </p:grpSpPr>
        <p:pic>
          <p:nvPicPr>
            <p:cNvPr id="11" name="Afbeelding 10">
              <a:extLst>
                <a:ext uri="{FF2B5EF4-FFF2-40B4-BE49-F238E27FC236}">
                  <a16:creationId xmlns:a16="http://schemas.microsoft.com/office/drawing/2014/main" id="{08150EB2-89E3-43D2-8125-C935CD84A116}"/>
                </a:ext>
              </a:extLst>
            </p:cNvPr>
            <p:cNvPicPr>
              <a:picLocks noChangeAspect="1"/>
            </p:cNvPicPr>
            <p:nvPr/>
          </p:nvPicPr>
          <p:blipFill>
            <a:blip r:embed="rId4"/>
            <a:stretch>
              <a:fillRect/>
            </a:stretch>
          </p:blipFill>
          <p:spPr>
            <a:xfrm>
              <a:off x="9773174" y="2502406"/>
              <a:ext cx="720656" cy="888592"/>
            </a:xfrm>
            <a:prstGeom prst="rect">
              <a:avLst/>
            </a:prstGeom>
          </p:spPr>
        </p:pic>
        <p:sp>
          <p:nvSpPr>
            <p:cNvPr id="9" name="Tekstvak 8">
              <a:extLst>
                <a:ext uri="{FF2B5EF4-FFF2-40B4-BE49-F238E27FC236}">
                  <a16:creationId xmlns:a16="http://schemas.microsoft.com/office/drawing/2014/main" id="{C5779A62-829E-45A2-9F03-4B3EF0B3F853}"/>
                </a:ext>
              </a:extLst>
            </p:cNvPr>
            <p:cNvSpPr txBox="1"/>
            <p:nvPr/>
          </p:nvSpPr>
          <p:spPr>
            <a:xfrm>
              <a:off x="9868338" y="2946702"/>
              <a:ext cx="530328" cy="375552"/>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1.4</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4" name="Tekstvak 13">
            <a:extLst>
              <a:ext uri="{FF2B5EF4-FFF2-40B4-BE49-F238E27FC236}">
                <a16:creationId xmlns:a16="http://schemas.microsoft.com/office/drawing/2014/main" id="{C65EDF9D-318A-4C16-A7E5-964D4B25A527}"/>
              </a:ext>
            </a:extLst>
          </p:cNvPr>
          <p:cNvSpPr txBox="1"/>
          <p:nvPr/>
        </p:nvSpPr>
        <p:spPr>
          <a:xfrm>
            <a:off x="1149531" y="1858471"/>
            <a:ext cx="9170126" cy="1678729"/>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De nieuwe leerplannen laten toe om te differentiëren op verschillende manieren</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Clr>
                <a:srgbClr val="595959"/>
              </a:buClr>
              <a:buFont typeface="Symbol" panose="05050102010706020507" pitchFamily="18" charset="2"/>
              <a:buChar char=""/>
            </a:pP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verschillende inhoudelijke </a:t>
            </a: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keuzes</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Clr>
                <a:srgbClr val="595959"/>
              </a:buClr>
              <a:buFont typeface="Symbol" panose="05050102010706020507" pitchFamily="18" charset="2"/>
              <a:buChar char=""/>
            </a:pPr>
            <a:r>
              <a:rPr lang="nl-BE" sz="11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doelen </a:t>
            </a:r>
            <a:r>
              <a:rPr lang="nl-BE" sz="11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integreren</a:t>
            </a:r>
            <a:r>
              <a:rPr lang="nl-BE" sz="11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Clr>
                <a:srgbClr val="595959"/>
              </a:buClr>
              <a:buFont typeface="Symbol" panose="05050102010706020507" pitchFamily="18" charset="2"/>
              <a:buChar char=""/>
            </a:pP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inhouden </a:t>
            </a:r>
            <a:r>
              <a:rPr lang="nl-BE" sz="1200"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verbreden</a:t>
            </a:r>
            <a:r>
              <a:rPr lang="nl-BE" sz="12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door andere contexten aan bod te laten komen;</a:t>
            </a:r>
          </a:p>
          <a:p>
            <a:pPr marL="342900" lvl="0" indent="-342900">
              <a:lnSpc>
                <a:spcPct val="107000"/>
              </a:lnSpc>
              <a:buClr>
                <a:srgbClr val="595959"/>
              </a:buClr>
              <a:buFont typeface="Symbol" panose="05050102010706020507" pitchFamily="18" charset="2"/>
              <a:buChar char=""/>
            </a:pPr>
            <a:r>
              <a:rPr lang="nl-BE"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verdieping</a:t>
            </a:r>
            <a:r>
              <a:rPr lang="nl-BE">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aanbieden;</a:t>
            </a:r>
          </a:p>
          <a:p>
            <a:pPr marL="342900" lvl="0" indent="-342900">
              <a:lnSpc>
                <a:spcPct val="107000"/>
              </a:lnSpc>
              <a:spcAft>
                <a:spcPts val="800"/>
              </a:spcAft>
              <a:buClr>
                <a:srgbClr val="595959"/>
              </a:buClr>
              <a:buFont typeface="Symbol" panose="05050102010706020507" pitchFamily="18" charset="2"/>
              <a:buChar char=""/>
            </a:pPr>
            <a:r>
              <a:rPr lang="nl-BE">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 te spelen op verschillen in het </a:t>
            </a:r>
            <a:r>
              <a:rPr lang="nl-BE" u="sng">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abstractievermogen</a:t>
            </a:r>
            <a:r>
              <a:rPr lang="nl-BE">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van leerlingen.</a:t>
            </a:r>
            <a:endParaRPr lang="nl-BE" sz="16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hthoek: afgeronde hoeken 6">
            <a:extLst>
              <a:ext uri="{FF2B5EF4-FFF2-40B4-BE49-F238E27FC236}">
                <a16:creationId xmlns:a16="http://schemas.microsoft.com/office/drawing/2014/main" id="{BF69F26B-1CFE-48E8-A698-45E5AF39B2D8}"/>
              </a:ext>
            </a:extLst>
          </p:cNvPr>
          <p:cNvSpPr/>
          <p:nvPr/>
        </p:nvSpPr>
        <p:spPr>
          <a:xfrm>
            <a:off x="1298448" y="3753644"/>
            <a:ext cx="3922776" cy="4252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LP Elektriciteit</a:t>
            </a:r>
          </a:p>
        </p:txBody>
      </p:sp>
      <p:sp>
        <p:nvSpPr>
          <p:cNvPr id="15" name="Rechthoek: afgeronde hoeken 14">
            <a:extLst>
              <a:ext uri="{FF2B5EF4-FFF2-40B4-BE49-F238E27FC236}">
                <a16:creationId xmlns:a16="http://schemas.microsoft.com/office/drawing/2014/main" id="{D729E1DA-88C7-48F1-ABE7-15FA9E04DD53}"/>
              </a:ext>
            </a:extLst>
          </p:cNvPr>
          <p:cNvSpPr/>
          <p:nvPr/>
        </p:nvSpPr>
        <p:spPr>
          <a:xfrm>
            <a:off x="6760914" y="3753644"/>
            <a:ext cx="5086651" cy="4252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LP Elektro- (mechanische) technieken</a:t>
            </a:r>
          </a:p>
        </p:txBody>
      </p:sp>
      <p:sp>
        <p:nvSpPr>
          <p:cNvPr id="17" name="Pijl: links/rechts 16">
            <a:extLst>
              <a:ext uri="{FF2B5EF4-FFF2-40B4-BE49-F238E27FC236}">
                <a16:creationId xmlns:a16="http://schemas.microsoft.com/office/drawing/2014/main" id="{18D06933-3657-4107-8638-07F7B3969B70}"/>
              </a:ext>
            </a:extLst>
          </p:cNvPr>
          <p:cNvSpPr/>
          <p:nvPr/>
        </p:nvSpPr>
        <p:spPr>
          <a:xfrm>
            <a:off x="5664925" y="4893124"/>
            <a:ext cx="862149" cy="24384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4" name="Afbeelding 23">
            <a:extLst>
              <a:ext uri="{FF2B5EF4-FFF2-40B4-BE49-F238E27FC236}">
                <a16:creationId xmlns:a16="http://schemas.microsoft.com/office/drawing/2014/main" id="{739905D9-B2A1-4FA9-9F83-C63CE90AF982}"/>
              </a:ext>
            </a:extLst>
          </p:cNvPr>
          <p:cNvPicPr>
            <a:picLocks noChangeAspect="1"/>
          </p:cNvPicPr>
          <p:nvPr/>
        </p:nvPicPr>
        <p:blipFill>
          <a:blip r:embed="rId5"/>
          <a:stretch>
            <a:fillRect/>
          </a:stretch>
        </p:blipFill>
        <p:spPr>
          <a:xfrm>
            <a:off x="654184" y="5708199"/>
            <a:ext cx="5441815" cy="791787"/>
          </a:xfrm>
          <a:prstGeom prst="rect">
            <a:avLst/>
          </a:prstGeom>
        </p:spPr>
      </p:pic>
      <p:pic>
        <p:nvPicPr>
          <p:cNvPr id="5" name="Afbeelding 4">
            <a:extLst>
              <a:ext uri="{FF2B5EF4-FFF2-40B4-BE49-F238E27FC236}">
                <a16:creationId xmlns:a16="http://schemas.microsoft.com/office/drawing/2014/main" id="{AAF39309-96C4-4C7E-A5BB-F92058D5E728}"/>
              </a:ext>
            </a:extLst>
          </p:cNvPr>
          <p:cNvPicPr>
            <a:picLocks noChangeAspect="1"/>
          </p:cNvPicPr>
          <p:nvPr/>
        </p:nvPicPr>
        <p:blipFill rotWithShape="1">
          <a:blip r:embed="rId6"/>
          <a:srcRect l="9280" t="25248" r="14513"/>
          <a:stretch/>
        </p:blipFill>
        <p:spPr>
          <a:xfrm>
            <a:off x="6710938" y="4645246"/>
            <a:ext cx="3914797" cy="989200"/>
          </a:xfrm>
          <a:prstGeom prst="rect">
            <a:avLst/>
          </a:prstGeom>
        </p:spPr>
      </p:pic>
      <p:pic>
        <p:nvPicPr>
          <p:cNvPr id="16" name="Afbeelding 15">
            <a:extLst>
              <a:ext uri="{FF2B5EF4-FFF2-40B4-BE49-F238E27FC236}">
                <a16:creationId xmlns:a16="http://schemas.microsoft.com/office/drawing/2014/main" id="{9E78F29C-04AC-4F3A-8644-BF55BB158E63}"/>
              </a:ext>
            </a:extLst>
          </p:cNvPr>
          <p:cNvPicPr>
            <a:picLocks noChangeAspect="1"/>
          </p:cNvPicPr>
          <p:nvPr/>
        </p:nvPicPr>
        <p:blipFill rotWithShape="1">
          <a:blip r:embed="rId7"/>
          <a:srcRect b="80845"/>
          <a:stretch/>
        </p:blipFill>
        <p:spPr>
          <a:xfrm>
            <a:off x="6377882" y="4274762"/>
            <a:ext cx="5314989" cy="274594"/>
          </a:xfrm>
          <a:prstGeom prst="rect">
            <a:avLst/>
          </a:prstGeom>
        </p:spPr>
      </p:pic>
      <p:pic>
        <p:nvPicPr>
          <p:cNvPr id="20" name="Afbeelding 19">
            <a:extLst>
              <a:ext uri="{FF2B5EF4-FFF2-40B4-BE49-F238E27FC236}">
                <a16:creationId xmlns:a16="http://schemas.microsoft.com/office/drawing/2014/main" id="{5FAE5E61-32A0-488E-94CB-2998C4CC9935}"/>
              </a:ext>
            </a:extLst>
          </p:cNvPr>
          <p:cNvPicPr>
            <a:picLocks noChangeAspect="1"/>
          </p:cNvPicPr>
          <p:nvPr/>
        </p:nvPicPr>
        <p:blipFill rotWithShape="1">
          <a:blip r:embed="rId7"/>
          <a:srcRect l="10866" t="25993" r="38669"/>
          <a:stretch/>
        </p:blipFill>
        <p:spPr>
          <a:xfrm>
            <a:off x="8978537" y="5414491"/>
            <a:ext cx="2682240" cy="1060914"/>
          </a:xfrm>
          <a:prstGeom prst="rect">
            <a:avLst/>
          </a:prstGeom>
        </p:spPr>
      </p:pic>
      <p:sp>
        <p:nvSpPr>
          <p:cNvPr id="18" name="Rechthoek: afgeronde hoeken 17">
            <a:extLst>
              <a:ext uri="{FF2B5EF4-FFF2-40B4-BE49-F238E27FC236}">
                <a16:creationId xmlns:a16="http://schemas.microsoft.com/office/drawing/2014/main" id="{B2042B67-D363-44B7-99E6-5DB3EE280A41}"/>
              </a:ext>
            </a:extLst>
          </p:cNvPr>
          <p:cNvSpPr/>
          <p:nvPr/>
        </p:nvSpPr>
        <p:spPr>
          <a:xfrm>
            <a:off x="2126395" y="4308108"/>
            <a:ext cx="356923" cy="231623"/>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Rechthoek: afgeronde hoeken 18">
            <a:extLst>
              <a:ext uri="{FF2B5EF4-FFF2-40B4-BE49-F238E27FC236}">
                <a16:creationId xmlns:a16="http://schemas.microsoft.com/office/drawing/2014/main" id="{FC509CB7-2DD5-48F3-B057-7F16CA12E7E8}"/>
              </a:ext>
            </a:extLst>
          </p:cNvPr>
          <p:cNvSpPr/>
          <p:nvPr/>
        </p:nvSpPr>
        <p:spPr>
          <a:xfrm>
            <a:off x="7806089" y="4331319"/>
            <a:ext cx="1106904" cy="208412"/>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40630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17</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STEM- doelen  </a:t>
            </a:r>
            <a:r>
              <a:rPr lang="nl-NL" err="1"/>
              <a:t>lpd</a:t>
            </a:r>
            <a:r>
              <a:rPr lang="nl-NL"/>
              <a:t> 1-6</a:t>
            </a:r>
          </a:p>
        </p:txBody>
      </p:sp>
      <p:sp>
        <p:nvSpPr>
          <p:cNvPr id="4" name="Tekstvak 3">
            <a:extLst>
              <a:ext uri="{FF2B5EF4-FFF2-40B4-BE49-F238E27FC236}">
                <a16:creationId xmlns:a16="http://schemas.microsoft.com/office/drawing/2014/main" id="{92C84205-62D3-48FB-BABD-E3A5C4758915}"/>
              </a:ext>
            </a:extLst>
          </p:cNvPr>
          <p:cNvSpPr txBox="1"/>
          <p:nvPr/>
        </p:nvSpPr>
        <p:spPr>
          <a:xfrm>
            <a:off x="1037236" y="1260699"/>
            <a:ext cx="104055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b="1"/>
              <a:t>De STEM doelen worden op een geïntegreerde manier aangereikt in verschillende contexten.</a:t>
            </a:r>
          </a:p>
          <a:p>
            <a:endParaRPr lang="nl-NL" sz="1200" b="1"/>
          </a:p>
        </p:txBody>
      </p:sp>
      <p:pic>
        <p:nvPicPr>
          <p:cNvPr id="5" name="Afbeelding 5" descr="Afbeelding met apparaat, meter&#10;&#10;Automatisch gegenereerde beschrijving">
            <a:extLst>
              <a:ext uri="{FF2B5EF4-FFF2-40B4-BE49-F238E27FC236}">
                <a16:creationId xmlns:a16="http://schemas.microsoft.com/office/drawing/2014/main" id="{1D90E9E3-ECB7-4C47-BCA3-475ADF70FE0F}"/>
              </a:ext>
            </a:extLst>
          </p:cNvPr>
          <p:cNvPicPr>
            <a:picLocks noChangeAspect="1"/>
          </p:cNvPicPr>
          <p:nvPr/>
        </p:nvPicPr>
        <p:blipFill>
          <a:blip r:embed="rId2"/>
          <a:stretch>
            <a:fillRect/>
          </a:stretch>
        </p:blipFill>
        <p:spPr>
          <a:xfrm>
            <a:off x="1637232" y="3346116"/>
            <a:ext cx="1628775" cy="1695450"/>
          </a:xfrm>
          <a:prstGeom prst="rect">
            <a:avLst/>
          </a:prstGeom>
        </p:spPr>
      </p:pic>
      <p:pic>
        <p:nvPicPr>
          <p:cNvPr id="6" name="Afbeelding 6" descr="Afbeelding met spel&#10;&#10;Automatisch gegenereerde beschrijving">
            <a:extLst>
              <a:ext uri="{FF2B5EF4-FFF2-40B4-BE49-F238E27FC236}">
                <a16:creationId xmlns:a16="http://schemas.microsoft.com/office/drawing/2014/main" id="{B5913A2E-ED4B-4911-8B3D-F4F586387AFD}"/>
              </a:ext>
            </a:extLst>
          </p:cNvPr>
          <p:cNvPicPr>
            <a:picLocks noChangeAspect="1"/>
          </p:cNvPicPr>
          <p:nvPr/>
        </p:nvPicPr>
        <p:blipFill>
          <a:blip r:embed="rId3"/>
          <a:stretch>
            <a:fillRect/>
          </a:stretch>
        </p:blipFill>
        <p:spPr>
          <a:xfrm>
            <a:off x="2662942" y="4960248"/>
            <a:ext cx="3473896" cy="1095869"/>
          </a:xfrm>
          <a:prstGeom prst="rect">
            <a:avLst/>
          </a:prstGeom>
        </p:spPr>
      </p:pic>
      <p:pic>
        <p:nvPicPr>
          <p:cNvPr id="7" name="Afbeelding 7" descr="Afbeelding met apparaat&#10;&#10;Automatisch gegenereerde beschrijving">
            <a:extLst>
              <a:ext uri="{FF2B5EF4-FFF2-40B4-BE49-F238E27FC236}">
                <a16:creationId xmlns:a16="http://schemas.microsoft.com/office/drawing/2014/main" id="{7DA555BE-1B7C-47A7-85BC-872F9C646D8A}"/>
              </a:ext>
            </a:extLst>
          </p:cNvPr>
          <p:cNvPicPr>
            <a:picLocks noChangeAspect="1"/>
          </p:cNvPicPr>
          <p:nvPr/>
        </p:nvPicPr>
        <p:blipFill>
          <a:blip r:embed="rId4"/>
          <a:stretch>
            <a:fillRect/>
          </a:stretch>
        </p:blipFill>
        <p:spPr>
          <a:xfrm>
            <a:off x="6294084" y="4540250"/>
            <a:ext cx="2200275" cy="1333500"/>
          </a:xfrm>
          <a:prstGeom prst="rect">
            <a:avLst/>
          </a:prstGeom>
        </p:spPr>
      </p:pic>
      <p:pic>
        <p:nvPicPr>
          <p:cNvPr id="9" name="Afbeelding 9" descr="Afbeelding met apparaat, klok, monitor, afstands-&#10;&#10;Automatisch gegenereerde beschrijving">
            <a:extLst>
              <a:ext uri="{FF2B5EF4-FFF2-40B4-BE49-F238E27FC236}">
                <a16:creationId xmlns:a16="http://schemas.microsoft.com/office/drawing/2014/main" id="{E4458B09-E0F7-4D08-ACD4-F273D58ED637}"/>
              </a:ext>
            </a:extLst>
          </p:cNvPr>
          <p:cNvPicPr>
            <a:picLocks noChangeAspect="1"/>
          </p:cNvPicPr>
          <p:nvPr/>
        </p:nvPicPr>
        <p:blipFill>
          <a:blip r:embed="rId5"/>
          <a:stretch>
            <a:fillRect/>
          </a:stretch>
        </p:blipFill>
        <p:spPr>
          <a:xfrm>
            <a:off x="8351690" y="4839673"/>
            <a:ext cx="978577" cy="1432654"/>
          </a:xfrm>
          <a:prstGeom prst="rect">
            <a:avLst/>
          </a:prstGeom>
        </p:spPr>
      </p:pic>
      <p:sp>
        <p:nvSpPr>
          <p:cNvPr id="11" name="Rechthoek: afgeronde hoeken 10">
            <a:extLst>
              <a:ext uri="{FF2B5EF4-FFF2-40B4-BE49-F238E27FC236}">
                <a16:creationId xmlns:a16="http://schemas.microsoft.com/office/drawing/2014/main" id="{92EDD0F5-CFC7-4ECE-B212-F65079204A17}"/>
              </a:ext>
            </a:extLst>
          </p:cNvPr>
          <p:cNvSpPr/>
          <p:nvPr/>
        </p:nvSpPr>
        <p:spPr>
          <a:xfrm>
            <a:off x="3322120" y="3928529"/>
            <a:ext cx="3922776" cy="4252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200"/>
              <a:t>LL leren controle- en  meetapparaten gebruiken</a:t>
            </a:r>
          </a:p>
        </p:txBody>
      </p:sp>
      <p:sp>
        <p:nvSpPr>
          <p:cNvPr id="8" name="Zeshoek 7">
            <a:extLst>
              <a:ext uri="{FF2B5EF4-FFF2-40B4-BE49-F238E27FC236}">
                <a16:creationId xmlns:a16="http://schemas.microsoft.com/office/drawing/2014/main" id="{2D1D8648-879F-4D62-947A-A55B3A21209A}"/>
              </a:ext>
            </a:extLst>
          </p:cNvPr>
          <p:cNvSpPr/>
          <p:nvPr/>
        </p:nvSpPr>
        <p:spPr>
          <a:xfrm>
            <a:off x="10974012" y="440768"/>
            <a:ext cx="1030706" cy="802104"/>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STEM doelen</a:t>
            </a:r>
          </a:p>
        </p:txBody>
      </p:sp>
      <p:pic>
        <p:nvPicPr>
          <p:cNvPr id="12" name="Afbeelding 11">
            <a:extLst>
              <a:ext uri="{FF2B5EF4-FFF2-40B4-BE49-F238E27FC236}">
                <a16:creationId xmlns:a16="http://schemas.microsoft.com/office/drawing/2014/main" id="{32322584-E4F1-4BA0-BAA2-B0970D3824A1}"/>
              </a:ext>
            </a:extLst>
          </p:cNvPr>
          <p:cNvPicPr>
            <a:picLocks noChangeAspect="1"/>
          </p:cNvPicPr>
          <p:nvPr/>
        </p:nvPicPr>
        <p:blipFill>
          <a:blip r:embed="rId6"/>
          <a:stretch>
            <a:fillRect/>
          </a:stretch>
        </p:blipFill>
        <p:spPr>
          <a:xfrm>
            <a:off x="1034167" y="1788299"/>
            <a:ext cx="6630325" cy="1533739"/>
          </a:xfrm>
          <a:prstGeom prst="rect">
            <a:avLst/>
          </a:prstGeom>
        </p:spPr>
      </p:pic>
      <p:pic>
        <p:nvPicPr>
          <p:cNvPr id="2050" name="Picture 2" descr="bol.com | CARPOINT Professionele Compressor Bandenpomp - 0684889 -  Vrachtwagen - 0-12 Bar">
            <a:extLst>
              <a:ext uri="{FF2B5EF4-FFF2-40B4-BE49-F238E27FC236}">
                <a16:creationId xmlns:a16="http://schemas.microsoft.com/office/drawing/2014/main" id="{AC4A75D1-AA1E-4B3C-83CE-4328A409127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13630" y="1457594"/>
            <a:ext cx="1855771" cy="12484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nometer zandfilter drukmeter 0 - 4 bar (1/4&quot;)">
            <a:extLst>
              <a:ext uri="{FF2B5EF4-FFF2-40B4-BE49-F238E27FC236}">
                <a16:creationId xmlns:a16="http://schemas.microsoft.com/office/drawing/2014/main" id="{CB924401-723D-4BB8-9917-185D1155070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69401" y="1441884"/>
            <a:ext cx="1346735" cy="134673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omentsleutel 1/2&quot; 20 - 120 Nm">
            <a:extLst>
              <a:ext uri="{FF2B5EF4-FFF2-40B4-BE49-F238E27FC236}">
                <a16:creationId xmlns:a16="http://schemas.microsoft.com/office/drawing/2014/main" id="{87355C61-D107-4711-93C6-AF04658E80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88399" y="2987631"/>
            <a:ext cx="3429708" cy="185204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ol.com | STANLEY STHT1-43102 Classic Waterpas - 40cm">
            <a:extLst>
              <a:ext uri="{FF2B5EF4-FFF2-40B4-BE49-F238E27FC236}">
                <a16:creationId xmlns:a16="http://schemas.microsoft.com/office/drawing/2014/main" id="{96BC9E80-8CE2-4974-9960-A1B74FFA9F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02536" y="2525802"/>
            <a:ext cx="2983370" cy="125301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ol.com | DeWALT DCE088D1G Zelfniv Kruislijnlaser Groen 10.8V 2.0Ah XR  Li-ion + Statief DE0881">
            <a:extLst>
              <a:ext uri="{FF2B5EF4-FFF2-40B4-BE49-F238E27FC236}">
                <a16:creationId xmlns:a16="http://schemas.microsoft.com/office/drawing/2014/main" id="{658E597C-F414-4AAA-AC5C-EB387729C90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42493" y="4720437"/>
            <a:ext cx="1606619" cy="1682568"/>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585BC54C-9A0D-49FC-A3F3-2D64A669B928}"/>
              </a:ext>
            </a:extLst>
          </p:cNvPr>
          <p:cNvPicPr>
            <a:picLocks noChangeAspect="1"/>
          </p:cNvPicPr>
          <p:nvPr/>
        </p:nvPicPr>
        <p:blipFill>
          <a:blip r:embed="rId12"/>
          <a:stretch>
            <a:fillRect/>
          </a:stretch>
        </p:blipFill>
        <p:spPr>
          <a:xfrm>
            <a:off x="142940" y="3429000"/>
            <a:ext cx="1275862" cy="1355328"/>
          </a:xfrm>
          <a:prstGeom prst="rect">
            <a:avLst/>
          </a:prstGeom>
        </p:spPr>
      </p:pic>
      <p:sp>
        <p:nvSpPr>
          <p:cNvPr id="18" name="Rechthoek: afgeronde hoeken 17">
            <a:extLst>
              <a:ext uri="{FF2B5EF4-FFF2-40B4-BE49-F238E27FC236}">
                <a16:creationId xmlns:a16="http://schemas.microsoft.com/office/drawing/2014/main" id="{315570B6-153D-44F3-9F9D-655F4C0E972E}"/>
              </a:ext>
            </a:extLst>
          </p:cNvPr>
          <p:cNvSpPr/>
          <p:nvPr/>
        </p:nvSpPr>
        <p:spPr>
          <a:xfrm>
            <a:off x="2550696" y="1794202"/>
            <a:ext cx="683392" cy="220301"/>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9" name="Afbeelding 11">
            <a:extLst>
              <a:ext uri="{FF2B5EF4-FFF2-40B4-BE49-F238E27FC236}">
                <a16:creationId xmlns:a16="http://schemas.microsoft.com/office/drawing/2014/main" id="{0E9FD80B-CFA1-4F9E-9337-4D5A49A2C376}"/>
              </a:ext>
            </a:extLst>
          </p:cNvPr>
          <p:cNvPicPr>
            <a:picLocks noChangeAspect="1"/>
          </p:cNvPicPr>
          <p:nvPr/>
        </p:nvPicPr>
        <p:blipFill>
          <a:blip r:embed="rId13"/>
          <a:stretch>
            <a:fillRect/>
          </a:stretch>
        </p:blipFill>
        <p:spPr>
          <a:xfrm>
            <a:off x="6216550" y="5678479"/>
            <a:ext cx="2200275" cy="755275"/>
          </a:xfrm>
          <a:prstGeom prst="rect">
            <a:avLst/>
          </a:prstGeom>
        </p:spPr>
      </p:pic>
      <p:pic>
        <p:nvPicPr>
          <p:cNvPr id="20" name="Afbeelding 15" descr="Afbeelding met foto, verschillend, meter, tafel&#10;&#10;Automatisch gegenereerde beschrijving">
            <a:extLst>
              <a:ext uri="{FF2B5EF4-FFF2-40B4-BE49-F238E27FC236}">
                <a16:creationId xmlns:a16="http://schemas.microsoft.com/office/drawing/2014/main" id="{EA8BF963-91E5-492C-91F9-DEDBECB176EE}"/>
              </a:ext>
            </a:extLst>
          </p:cNvPr>
          <p:cNvPicPr>
            <a:picLocks noChangeAspect="1"/>
          </p:cNvPicPr>
          <p:nvPr/>
        </p:nvPicPr>
        <p:blipFill>
          <a:blip r:embed="rId14"/>
          <a:stretch>
            <a:fillRect/>
          </a:stretch>
        </p:blipFill>
        <p:spPr>
          <a:xfrm>
            <a:off x="256350" y="5112945"/>
            <a:ext cx="1893758" cy="1316455"/>
          </a:xfrm>
          <a:prstGeom prst="rect">
            <a:avLst/>
          </a:prstGeom>
        </p:spPr>
      </p:pic>
    </p:spTree>
    <p:extLst>
      <p:ext uri="{BB962C8B-B14F-4D97-AF65-F5344CB8AC3E}">
        <p14:creationId xmlns:p14="http://schemas.microsoft.com/office/powerpoint/2010/main" val="79169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18</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STEM- doelen  </a:t>
            </a:r>
            <a:r>
              <a:rPr lang="nl-NL" err="1"/>
              <a:t>lpd</a:t>
            </a:r>
            <a:r>
              <a:rPr lang="nl-NL"/>
              <a:t> 1-6</a:t>
            </a:r>
          </a:p>
        </p:txBody>
      </p:sp>
      <p:sp>
        <p:nvSpPr>
          <p:cNvPr id="4" name="Tekstvak 3">
            <a:extLst>
              <a:ext uri="{FF2B5EF4-FFF2-40B4-BE49-F238E27FC236}">
                <a16:creationId xmlns:a16="http://schemas.microsoft.com/office/drawing/2014/main" id="{92C84205-62D3-48FB-BABD-E3A5C4758915}"/>
              </a:ext>
            </a:extLst>
          </p:cNvPr>
          <p:cNvSpPr txBox="1"/>
          <p:nvPr/>
        </p:nvSpPr>
        <p:spPr>
          <a:xfrm>
            <a:off x="1124679" y="1360633"/>
            <a:ext cx="1040553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b="1"/>
              <a:t>De STEM doelen worden op een geïntegreerde manier aangereikt in verschillende contexten.</a:t>
            </a:r>
          </a:p>
        </p:txBody>
      </p:sp>
      <p:pic>
        <p:nvPicPr>
          <p:cNvPr id="10" name="Afbeelding 10">
            <a:extLst>
              <a:ext uri="{FF2B5EF4-FFF2-40B4-BE49-F238E27FC236}">
                <a16:creationId xmlns:a16="http://schemas.microsoft.com/office/drawing/2014/main" id="{91947C72-6E4A-41E7-B7DF-C0716B870D22}"/>
              </a:ext>
            </a:extLst>
          </p:cNvPr>
          <p:cNvPicPr>
            <a:picLocks noChangeAspect="1"/>
          </p:cNvPicPr>
          <p:nvPr/>
        </p:nvPicPr>
        <p:blipFill>
          <a:blip r:embed="rId2"/>
          <a:stretch>
            <a:fillRect/>
          </a:stretch>
        </p:blipFill>
        <p:spPr>
          <a:xfrm>
            <a:off x="8934138" y="4303672"/>
            <a:ext cx="2293496" cy="1773345"/>
          </a:xfrm>
          <a:prstGeom prst="rect">
            <a:avLst/>
          </a:prstGeom>
        </p:spPr>
      </p:pic>
      <p:pic>
        <p:nvPicPr>
          <p:cNvPr id="12" name="Afbeelding 12">
            <a:extLst>
              <a:ext uri="{FF2B5EF4-FFF2-40B4-BE49-F238E27FC236}">
                <a16:creationId xmlns:a16="http://schemas.microsoft.com/office/drawing/2014/main" id="{77877F0B-8A0A-4B9D-AFE4-18A2782137EC}"/>
              </a:ext>
            </a:extLst>
          </p:cNvPr>
          <p:cNvPicPr>
            <a:picLocks noChangeAspect="1"/>
          </p:cNvPicPr>
          <p:nvPr/>
        </p:nvPicPr>
        <p:blipFill>
          <a:blip r:embed="rId3"/>
          <a:stretch>
            <a:fillRect/>
          </a:stretch>
        </p:blipFill>
        <p:spPr>
          <a:xfrm>
            <a:off x="3166397" y="3554274"/>
            <a:ext cx="2743200" cy="2687595"/>
          </a:xfrm>
          <a:prstGeom prst="rect">
            <a:avLst/>
          </a:prstGeom>
        </p:spPr>
      </p:pic>
      <p:sp>
        <p:nvSpPr>
          <p:cNvPr id="14" name="Rechthoek: afgeronde hoeken 13">
            <a:extLst>
              <a:ext uri="{FF2B5EF4-FFF2-40B4-BE49-F238E27FC236}">
                <a16:creationId xmlns:a16="http://schemas.microsoft.com/office/drawing/2014/main" id="{597DA7CE-BE64-4145-BCD5-AEE9FFD3E071}"/>
              </a:ext>
            </a:extLst>
          </p:cNvPr>
          <p:cNvSpPr/>
          <p:nvPr/>
        </p:nvSpPr>
        <p:spPr>
          <a:xfrm>
            <a:off x="6327445" y="644415"/>
            <a:ext cx="3523039" cy="4252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200"/>
              <a:t>LL leren grootheden, eenheden in een context correct op te meten – juist in te schatten</a:t>
            </a:r>
          </a:p>
        </p:txBody>
      </p:sp>
      <p:sp>
        <p:nvSpPr>
          <p:cNvPr id="6" name="Zeshoek 5">
            <a:extLst>
              <a:ext uri="{FF2B5EF4-FFF2-40B4-BE49-F238E27FC236}">
                <a16:creationId xmlns:a16="http://schemas.microsoft.com/office/drawing/2014/main" id="{EAABC804-4D9E-4EF4-914F-C5D26F2E2B41}"/>
              </a:ext>
            </a:extLst>
          </p:cNvPr>
          <p:cNvSpPr/>
          <p:nvPr/>
        </p:nvSpPr>
        <p:spPr>
          <a:xfrm>
            <a:off x="10974012" y="440768"/>
            <a:ext cx="1030706" cy="802104"/>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STEM doelen</a:t>
            </a:r>
          </a:p>
        </p:txBody>
      </p:sp>
      <p:pic>
        <p:nvPicPr>
          <p:cNvPr id="13" name="Afbeelding 12">
            <a:extLst>
              <a:ext uri="{FF2B5EF4-FFF2-40B4-BE49-F238E27FC236}">
                <a16:creationId xmlns:a16="http://schemas.microsoft.com/office/drawing/2014/main" id="{3D824F06-638D-46B8-9CE8-684657E67843}"/>
              </a:ext>
            </a:extLst>
          </p:cNvPr>
          <p:cNvPicPr>
            <a:picLocks noChangeAspect="1"/>
          </p:cNvPicPr>
          <p:nvPr/>
        </p:nvPicPr>
        <p:blipFill>
          <a:blip r:embed="rId4"/>
          <a:stretch>
            <a:fillRect/>
          </a:stretch>
        </p:blipFill>
        <p:spPr>
          <a:xfrm>
            <a:off x="1181491" y="1794384"/>
            <a:ext cx="6792273" cy="1419423"/>
          </a:xfrm>
          <a:prstGeom prst="rect">
            <a:avLst/>
          </a:prstGeom>
        </p:spPr>
      </p:pic>
      <p:pic>
        <p:nvPicPr>
          <p:cNvPr id="3074" name="Picture 2" descr="Laserwaterpas kiezen - Gereedschap en materiaal - Livios">
            <a:extLst>
              <a:ext uri="{FF2B5EF4-FFF2-40B4-BE49-F238E27FC236}">
                <a16:creationId xmlns:a16="http://schemas.microsoft.com/office/drawing/2014/main" id="{1830A905-C2EA-4CC9-9FA9-14CB2BA229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7737" y="4898072"/>
            <a:ext cx="1928261" cy="14190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ciencespace - Grootheden en eenheden">
            <a:extLst>
              <a:ext uri="{FF2B5EF4-FFF2-40B4-BE49-F238E27FC236}">
                <a16:creationId xmlns:a16="http://schemas.microsoft.com/office/drawing/2014/main" id="{0228324D-FBE2-4D4B-AF98-B7CFE789EDE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69115" y="1690936"/>
            <a:ext cx="2743201" cy="105972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enaderingsregels | Hoe Zit Het?">
            <a:extLst>
              <a:ext uri="{FF2B5EF4-FFF2-40B4-BE49-F238E27FC236}">
                <a16:creationId xmlns:a16="http://schemas.microsoft.com/office/drawing/2014/main" id="{3BEA0FF6-843D-4D00-84A7-624F25E3E84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146" y="5458406"/>
            <a:ext cx="2769118" cy="97099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ichtlijnen voor kanten - 247TailorSteel">
            <a:extLst>
              <a:ext uri="{FF2B5EF4-FFF2-40B4-BE49-F238E27FC236}">
                <a16:creationId xmlns:a16="http://schemas.microsoft.com/office/drawing/2014/main" id="{EF22E746-316B-467C-94D3-ACB108112D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5763" y="2956778"/>
            <a:ext cx="1314237" cy="1314237"/>
          </a:xfrm>
          <a:prstGeom prst="rect">
            <a:avLst/>
          </a:prstGeom>
          <a:noFill/>
          <a:extLst>
            <a:ext uri="{909E8E84-426E-40DD-AFC4-6F175D3DCCD1}">
              <a14:hiddenFill xmlns:a14="http://schemas.microsoft.com/office/drawing/2010/main">
                <a:solidFill>
                  <a:srgbClr val="FFFFFF"/>
                </a:solidFill>
              </a14:hiddenFill>
            </a:ext>
          </a:extLst>
        </p:spPr>
      </p:pic>
      <p:sp>
        <p:nvSpPr>
          <p:cNvPr id="16" name="Rechthoek: afgeronde hoeken 15">
            <a:extLst>
              <a:ext uri="{FF2B5EF4-FFF2-40B4-BE49-F238E27FC236}">
                <a16:creationId xmlns:a16="http://schemas.microsoft.com/office/drawing/2014/main" id="{AF268D8E-74AE-4469-B2BE-117C185278AD}"/>
              </a:ext>
            </a:extLst>
          </p:cNvPr>
          <p:cNvSpPr/>
          <p:nvPr/>
        </p:nvSpPr>
        <p:spPr>
          <a:xfrm>
            <a:off x="2685449" y="1754165"/>
            <a:ext cx="750770" cy="276999"/>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7" name="Picture 6" descr="Momentsleutel 1/2&quot; 20 - 120 Nm">
            <a:extLst>
              <a:ext uri="{FF2B5EF4-FFF2-40B4-BE49-F238E27FC236}">
                <a16:creationId xmlns:a16="http://schemas.microsoft.com/office/drawing/2014/main" id="{4D590331-5909-4B92-9357-2B6CA562F97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1681" t="49418"/>
          <a:stretch/>
        </p:blipFill>
        <p:spPr bwMode="auto">
          <a:xfrm>
            <a:off x="8021596" y="3058765"/>
            <a:ext cx="1314237" cy="9367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ristotle: Druk">
            <a:extLst>
              <a:ext uri="{FF2B5EF4-FFF2-40B4-BE49-F238E27FC236}">
                <a16:creationId xmlns:a16="http://schemas.microsoft.com/office/drawing/2014/main" id="{A542DAAD-BBB8-4631-A133-63636B1013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97542" y="2610515"/>
            <a:ext cx="2215573" cy="1150394"/>
          </a:xfrm>
          <a:prstGeom prst="rect">
            <a:avLst/>
          </a:prstGeom>
          <a:noFill/>
          <a:extLst>
            <a:ext uri="{909E8E84-426E-40DD-AFC4-6F175D3DCCD1}">
              <a14:hiddenFill xmlns:a14="http://schemas.microsoft.com/office/drawing/2010/main">
                <a:solidFill>
                  <a:srgbClr val="FFFFFF"/>
                </a:solidFill>
              </a14:hiddenFill>
            </a:ext>
          </a:extLst>
        </p:spPr>
      </p:pic>
      <p:pic>
        <p:nvPicPr>
          <p:cNvPr id="19" name="Afbeelding 18" descr="Afbeelding met gereedschap&#10;&#10;Automatisch gegenereerde beschrijving">
            <a:extLst>
              <a:ext uri="{FF2B5EF4-FFF2-40B4-BE49-F238E27FC236}">
                <a16:creationId xmlns:a16="http://schemas.microsoft.com/office/drawing/2014/main" id="{C30B6E84-B2EC-4B08-86C1-167542EF7BB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662237"/>
            <a:ext cx="2416467" cy="1353222"/>
          </a:xfrm>
          <a:prstGeom prst="rect">
            <a:avLst/>
          </a:prstGeom>
        </p:spPr>
      </p:pic>
    </p:spTree>
    <p:extLst>
      <p:ext uri="{BB962C8B-B14F-4D97-AF65-F5344CB8AC3E}">
        <p14:creationId xmlns:p14="http://schemas.microsoft.com/office/powerpoint/2010/main" val="3430753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AFFCCE01-E36C-434D-A30F-B91BB55706F4}"/>
              </a:ext>
            </a:extLst>
          </p:cNvPr>
          <p:cNvSpPr txBox="1"/>
          <p:nvPr/>
        </p:nvSpPr>
        <p:spPr>
          <a:xfrm>
            <a:off x="987269" y="1173256"/>
            <a:ext cx="1040553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b="1"/>
              <a:t>De STEM doelen worden op een geïntegreerde manier aangereikt in verschillende contexten.</a:t>
            </a:r>
          </a:p>
        </p:txBody>
      </p:sp>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19</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STEM- doelen  </a:t>
            </a:r>
            <a:r>
              <a:rPr lang="nl-NL" err="1"/>
              <a:t>lpd</a:t>
            </a:r>
            <a:r>
              <a:rPr lang="nl-NL"/>
              <a:t> 1-6</a:t>
            </a:r>
          </a:p>
        </p:txBody>
      </p:sp>
      <p:sp>
        <p:nvSpPr>
          <p:cNvPr id="14" name="Rechthoek: afgeronde hoeken 13">
            <a:extLst>
              <a:ext uri="{FF2B5EF4-FFF2-40B4-BE49-F238E27FC236}">
                <a16:creationId xmlns:a16="http://schemas.microsoft.com/office/drawing/2014/main" id="{597DA7CE-BE64-4145-BCD5-AEE9FFD3E071}"/>
              </a:ext>
            </a:extLst>
          </p:cNvPr>
          <p:cNvSpPr/>
          <p:nvPr/>
        </p:nvSpPr>
        <p:spPr>
          <a:xfrm>
            <a:off x="5534198" y="332458"/>
            <a:ext cx="4847170" cy="6375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200">
                <a:ea typeface="+mn-lt"/>
                <a:cs typeface="+mn-lt"/>
              </a:rPr>
              <a:t>Een overzicht van de STEM-concepten kan voor de leerlingen een hulpmiddel of leidraad zijn om een breder en dieper inzicht te ontwikkelen van technische systemen.</a:t>
            </a:r>
            <a:endParaRPr lang="nl-BE" sz="1200"/>
          </a:p>
        </p:txBody>
      </p:sp>
      <p:sp>
        <p:nvSpPr>
          <p:cNvPr id="4" name="Zeshoek 3">
            <a:extLst>
              <a:ext uri="{FF2B5EF4-FFF2-40B4-BE49-F238E27FC236}">
                <a16:creationId xmlns:a16="http://schemas.microsoft.com/office/drawing/2014/main" id="{8AA66299-9833-4EB2-8E1F-DA4C3D7C6B62}"/>
              </a:ext>
            </a:extLst>
          </p:cNvPr>
          <p:cNvSpPr/>
          <p:nvPr/>
        </p:nvSpPr>
        <p:spPr>
          <a:xfrm>
            <a:off x="10974012" y="440768"/>
            <a:ext cx="1030706" cy="802104"/>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STEM doelen</a:t>
            </a:r>
          </a:p>
        </p:txBody>
      </p:sp>
      <p:pic>
        <p:nvPicPr>
          <p:cNvPr id="13" name="Afbeelding 12">
            <a:extLst>
              <a:ext uri="{FF2B5EF4-FFF2-40B4-BE49-F238E27FC236}">
                <a16:creationId xmlns:a16="http://schemas.microsoft.com/office/drawing/2014/main" id="{4227986F-CA9F-406F-BF23-604229F7B561}"/>
              </a:ext>
            </a:extLst>
          </p:cNvPr>
          <p:cNvPicPr>
            <a:picLocks noChangeAspect="1"/>
          </p:cNvPicPr>
          <p:nvPr/>
        </p:nvPicPr>
        <p:blipFill>
          <a:blip r:embed="rId2"/>
          <a:stretch>
            <a:fillRect/>
          </a:stretch>
        </p:blipFill>
        <p:spPr>
          <a:xfrm>
            <a:off x="1012860" y="1615102"/>
            <a:ext cx="5068007" cy="2676899"/>
          </a:xfrm>
          <a:prstGeom prst="rect">
            <a:avLst/>
          </a:prstGeom>
        </p:spPr>
      </p:pic>
      <p:pic>
        <p:nvPicPr>
          <p:cNvPr id="19" name="Afbeelding 18">
            <a:extLst>
              <a:ext uri="{FF2B5EF4-FFF2-40B4-BE49-F238E27FC236}">
                <a16:creationId xmlns:a16="http://schemas.microsoft.com/office/drawing/2014/main" id="{2B4421CF-D981-4A47-AEEF-55E8EEA61EB2}"/>
              </a:ext>
            </a:extLst>
          </p:cNvPr>
          <p:cNvPicPr>
            <a:picLocks noChangeAspect="1"/>
          </p:cNvPicPr>
          <p:nvPr/>
        </p:nvPicPr>
        <p:blipFill>
          <a:blip r:embed="rId3"/>
          <a:stretch>
            <a:fillRect/>
          </a:stretch>
        </p:blipFill>
        <p:spPr>
          <a:xfrm>
            <a:off x="6111135" y="1561886"/>
            <a:ext cx="5955656" cy="696116"/>
          </a:xfrm>
          <a:prstGeom prst="rect">
            <a:avLst/>
          </a:prstGeom>
        </p:spPr>
      </p:pic>
      <p:sp>
        <p:nvSpPr>
          <p:cNvPr id="20" name="Rechthoek: afgeronde hoeken 19">
            <a:extLst>
              <a:ext uri="{FF2B5EF4-FFF2-40B4-BE49-F238E27FC236}">
                <a16:creationId xmlns:a16="http://schemas.microsoft.com/office/drawing/2014/main" id="{12E7946A-BDB9-42D3-AAAF-F3C265CC2F60}"/>
              </a:ext>
            </a:extLst>
          </p:cNvPr>
          <p:cNvSpPr/>
          <p:nvPr/>
        </p:nvSpPr>
        <p:spPr>
          <a:xfrm>
            <a:off x="3167059" y="2073326"/>
            <a:ext cx="711922" cy="165822"/>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1" name="Rechte verbindingslijn met pijl 20">
            <a:extLst>
              <a:ext uri="{FF2B5EF4-FFF2-40B4-BE49-F238E27FC236}">
                <a16:creationId xmlns:a16="http://schemas.microsoft.com/office/drawing/2014/main" id="{00600DAC-AD2F-422B-9148-37E2374C3F42}"/>
              </a:ext>
            </a:extLst>
          </p:cNvPr>
          <p:cNvCxnSpPr>
            <a:cxnSpLocks/>
          </p:cNvCxnSpPr>
          <p:nvPr/>
        </p:nvCxnSpPr>
        <p:spPr>
          <a:xfrm flipV="1">
            <a:off x="3909249" y="1995311"/>
            <a:ext cx="2171618" cy="9686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Rechthoek: afgeronde hoeken 15">
            <a:extLst>
              <a:ext uri="{FF2B5EF4-FFF2-40B4-BE49-F238E27FC236}">
                <a16:creationId xmlns:a16="http://schemas.microsoft.com/office/drawing/2014/main" id="{093EB19C-4E15-4F1A-BD26-EA955B351EF3}"/>
              </a:ext>
            </a:extLst>
          </p:cNvPr>
          <p:cNvSpPr/>
          <p:nvPr/>
        </p:nvSpPr>
        <p:spPr>
          <a:xfrm>
            <a:off x="2526982" y="1642222"/>
            <a:ext cx="966989" cy="178964"/>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2" name="Afbeelding 11">
            <a:extLst>
              <a:ext uri="{FF2B5EF4-FFF2-40B4-BE49-F238E27FC236}">
                <a16:creationId xmlns:a16="http://schemas.microsoft.com/office/drawing/2014/main" id="{2C5AD674-2330-4B3F-B03F-012295B5D96E}"/>
              </a:ext>
            </a:extLst>
          </p:cNvPr>
          <p:cNvPicPr>
            <a:picLocks noChangeAspect="1"/>
          </p:cNvPicPr>
          <p:nvPr/>
        </p:nvPicPr>
        <p:blipFill>
          <a:blip r:embed="rId4"/>
          <a:stretch>
            <a:fillRect/>
          </a:stretch>
        </p:blipFill>
        <p:spPr>
          <a:xfrm>
            <a:off x="3275738" y="4824697"/>
            <a:ext cx="3312914" cy="2039151"/>
          </a:xfrm>
          <a:prstGeom prst="rect">
            <a:avLst/>
          </a:prstGeom>
        </p:spPr>
      </p:pic>
      <p:pic>
        <p:nvPicPr>
          <p:cNvPr id="18" name="Afbeelding 17">
            <a:extLst>
              <a:ext uri="{FF2B5EF4-FFF2-40B4-BE49-F238E27FC236}">
                <a16:creationId xmlns:a16="http://schemas.microsoft.com/office/drawing/2014/main" id="{66174909-3EA9-4F8F-AB30-358BEF34FB23}"/>
              </a:ext>
            </a:extLst>
          </p:cNvPr>
          <p:cNvPicPr>
            <a:picLocks noChangeAspect="1"/>
          </p:cNvPicPr>
          <p:nvPr/>
        </p:nvPicPr>
        <p:blipFill rotWithShape="1">
          <a:blip r:embed="rId5"/>
          <a:srcRect l="51589" t="51465" r="29431"/>
          <a:stretch/>
        </p:blipFill>
        <p:spPr>
          <a:xfrm>
            <a:off x="4679936" y="2324022"/>
            <a:ext cx="815526" cy="958975"/>
          </a:xfrm>
          <a:prstGeom prst="rect">
            <a:avLst/>
          </a:prstGeom>
        </p:spPr>
      </p:pic>
      <p:pic>
        <p:nvPicPr>
          <p:cNvPr id="26" name="Afbeelding 25">
            <a:extLst>
              <a:ext uri="{FF2B5EF4-FFF2-40B4-BE49-F238E27FC236}">
                <a16:creationId xmlns:a16="http://schemas.microsoft.com/office/drawing/2014/main" id="{A94B41E2-3D45-4710-9E16-688D680DD358}"/>
              </a:ext>
            </a:extLst>
          </p:cNvPr>
          <p:cNvPicPr>
            <a:picLocks noChangeAspect="1"/>
          </p:cNvPicPr>
          <p:nvPr/>
        </p:nvPicPr>
        <p:blipFill rotWithShape="1">
          <a:blip r:embed="rId5"/>
          <a:srcRect l="73863" b="56756"/>
          <a:stretch/>
        </p:blipFill>
        <p:spPr>
          <a:xfrm>
            <a:off x="4679936" y="3629038"/>
            <a:ext cx="1146099" cy="871974"/>
          </a:xfrm>
          <a:prstGeom prst="rect">
            <a:avLst/>
          </a:prstGeom>
        </p:spPr>
      </p:pic>
      <p:pic>
        <p:nvPicPr>
          <p:cNvPr id="57" name="Afbeelding 56">
            <a:extLst>
              <a:ext uri="{FF2B5EF4-FFF2-40B4-BE49-F238E27FC236}">
                <a16:creationId xmlns:a16="http://schemas.microsoft.com/office/drawing/2014/main" id="{0A0B4D34-ED2F-4BFC-95C6-4F57F94C5DD3}"/>
              </a:ext>
            </a:extLst>
          </p:cNvPr>
          <p:cNvPicPr>
            <a:picLocks noChangeAspect="1"/>
          </p:cNvPicPr>
          <p:nvPr/>
        </p:nvPicPr>
        <p:blipFill rotWithShape="1">
          <a:blip r:embed="rId5"/>
          <a:srcRect l="29425" r="57161" b="55986"/>
          <a:stretch/>
        </p:blipFill>
        <p:spPr>
          <a:xfrm>
            <a:off x="2392184" y="5165461"/>
            <a:ext cx="829057" cy="1250856"/>
          </a:xfrm>
          <a:prstGeom prst="rect">
            <a:avLst/>
          </a:prstGeom>
        </p:spPr>
      </p:pic>
      <p:cxnSp>
        <p:nvCxnSpPr>
          <p:cNvPr id="58" name="Rechte verbindingslijn met pijl 57">
            <a:extLst>
              <a:ext uri="{FF2B5EF4-FFF2-40B4-BE49-F238E27FC236}">
                <a16:creationId xmlns:a16="http://schemas.microsoft.com/office/drawing/2014/main" id="{4D486277-ACCE-4C7A-9CF8-8A65AC8FE0A6}"/>
              </a:ext>
            </a:extLst>
          </p:cNvPr>
          <p:cNvCxnSpPr>
            <a:cxnSpLocks/>
            <a:endCxn id="57" idx="0"/>
          </p:cNvCxnSpPr>
          <p:nvPr/>
        </p:nvCxnSpPr>
        <p:spPr>
          <a:xfrm>
            <a:off x="2327599" y="3140364"/>
            <a:ext cx="479114" cy="2025097"/>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pic>
        <p:nvPicPr>
          <p:cNvPr id="61" name="Afbeelding 60" descr="Afbeelding met brug&#10;&#10;Automatisch gegenereerde beschrijving">
            <a:extLst>
              <a:ext uri="{FF2B5EF4-FFF2-40B4-BE49-F238E27FC236}">
                <a16:creationId xmlns:a16="http://schemas.microsoft.com/office/drawing/2014/main" id="{A65DF3E8-0437-4A09-B006-067EEB73154B}"/>
              </a:ext>
            </a:extLst>
          </p:cNvPr>
          <p:cNvPicPr>
            <a:picLocks noChangeAspect="1"/>
          </p:cNvPicPr>
          <p:nvPr/>
        </p:nvPicPr>
        <p:blipFill rotWithShape="1">
          <a:blip r:embed="rId6">
            <a:extLst>
              <a:ext uri="{28A0092B-C50C-407E-A947-70E740481C1C}">
                <a14:useLocalDpi xmlns:a14="http://schemas.microsoft.com/office/drawing/2010/main" val="0"/>
              </a:ext>
            </a:extLst>
          </a:blip>
          <a:srcRect t="15891" b="17479"/>
          <a:stretch/>
        </p:blipFill>
        <p:spPr>
          <a:xfrm>
            <a:off x="6669068" y="4941417"/>
            <a:ext cx="2233211" cy="1487983"/>
          </a:xfrm>
          <a:prstGeom prst="rect">
            <a:avLst/>
          </a:prstGeom>
        </p:spPr>
      </p:pic>
      <p:cxnSp>
        <p:nvCxnSpPr>
          <p:cNvPr id="62" name="Rechte verbindingslijn met pijl 61">
            <a:extLst>
              <a:ext uri="{FF2B5EF4-FFF2-40B4-BE49-F238E27FC236}">
                <a16:creationId xmlns:a16="http://schemas.microsoft.com/office/drawing/2014/main" id="{C0EC6EDB-F080-4C4A-BB96-6964B30744FA}"/>
              </a:ext>
            </a:extLst>
          </p:cNvPr>
          <p:cNvCxnSpPr>
            <a:cxnSpLocks/>
          </p:cNvCxnSpPr>
          <p:nvPr/>
        </p:nvCxnSpPr>
        <p:spPr>
          <a:xfrm>
            <a:off x="4085993" y="2490140"/>
            <a:ext cx="563675" cy="252275"/>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64" name="Rechte verbindingslijn met pijl 63">
            <a:extLst>
              <a:ext uri="{FF2B5EF4-FFF2-40B4-BE49-F238E27FC236}">
                <a16:creationId xmlns:a16="http://schemas.microsoft.com/office/drawing/2014/main" id="{96A9E57D-9D7D-458E-A913-E41EAC263526}"/>
              </a:ext>
            </a:extLst>
          </p:cNvPr>
          <p:cNvCxnSpPr>
            <a:cxnSpLocks/>
          </p:cNvCxnSpPr>
          <p:nvPr/>
        </p:nvCxnSpPr>
        <p:spPr>
          <a:xfrm>
            <a:off x="3167059" y="2856718"/>
            <a:ext cx="1580432" cy="572282"/>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pic>
        <p:nvPicPr>
          <p:cNvPr id="70" name="Afbeelding 69" descr="Afbeelding met accessoire&#10;&#10;Automatisch gegenereerde beschrijving">
            <a:extLst>
              <a:ext uri="{FF2B5EF4-FFF2-40B4-BE49-F238E27FC236}">
                <a16:creationId xmlns:a16="http://schemas.microsoft.com/office/drawing/2014/main" id="{4482FB21-7223-4227-90FC-F8B5E5901C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8211" y="3509650"/>
            <a:ext cx="1384675" cy="1133959"/>
          </a:xfrm>
          <a:prstGeom prst="rect">
            <a:avLst/>
          </a:prstGeom>
        </p:spPr>
      </p:pic>
      <p:pic>
        <p:nvPicPr>
          <p:cNvPr id="72" name="Afbeelding 71">
            <a:extLst>
              <a:ext uri="{FF2B5EF4-FFF2-40B4-BE49-F238E27FC236}">
                <a16:creationId xmlns:a16="http://schemas.microsoft.com/office/drawing/2014/main" id="{62EABE50-0749-4AB2-B7B5-F6E7495FEFA0}"/>
              </a:ext>
            </a:extLst>
          </p:cNvPr>
          <p:cNvPicPr>
            <a:picLocks noChangeAspect="1"/>
          </p:cNvPicPr>
          <p:nvPr/>
        </p:nvPicPr>
        <p:blipFill rotWithShape="1">
          <a:blip r:embed="rId8">
            <a:extLst>
              <a:ext uri="{28A0092B-C50C-407E-A947-70E740481C1C}">
                <a14:useLocalDpi xmlns:a14="http://schemas.microsoft.com/office/drawing/2010/main" val="0"/>
              </a:ext>
            </a:extLst>
          </a:blip>
          <a:srcRect r="7030"/>
          <a:stretch/>
        </p:blipFill>
        <p:spPr>
          <a:xfrm>
            <a:off x="7262887" y="3509649"/>
            <a:ext cx="1584236" cy="1133959"/>
          </a:xfrm>
          <a:prstGeom prst="rect">
            <a:avLst/>
          </a:prstGeom>
        </p:spPr>
      </p:pic>
      <p:pic>
        <p:nvPicPr>
          <p:cNvPr id="74" name="Afbeelding 73" descr="Afbeelding met tekst&#10;&#10;Automatisch gegenereerde beschrijving">
            <a:extLst>
              <a:ext uri="{FF2B5EF4-FFF2-40B4-BE49-F238E27FC236}">
                <a16:creationId xmlns:a16="http://schemas.microsoft.com/office/drawing/2014/main" id="{C0A7B7E3-A864-4E71-A840-C7B3BE9735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47122" y="3509648"/>
            <a:ext cx="1704037" cy="1133959"/>
          </a:xfrm>
          <a:prstGeom prst="rect">
            <a:avLst/>
          </a:prstGeom>
        </p:spPr>
      </p:pic>
      <p:pic>
        <p:nvPicPr>
          <p:cNvPr id="2050" name="Picture 2" descr="Mechanische thermostaat → Dierencompleet.nl">
            <a:extLst>
              <a:ext uri="{FF2B5EF4-FFF2-40B4-BE49-F238E27FC236}">
                <a16:creationId xmlns:a16="http://schemas.microsoft.com/office/drawing/2014/main" id="{30B4DCAA-D833-49B5-90F9-395F43DE687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1046" t="14996" r="21046" b="18843"/>
          <a:stretch/>
        </p:blipFill>
        <p:spPr bwMode="auto">
          <a:xfrm>
            <a:off x="10532687" y="3263756"/>
            <a:ext cx="1658840" cy="1471929"/>
          </a:xfrm>
          <a:prstGeom prst="rect">
            <a:avLst/>
          </a:prstGeom>
          <a:noFill/>
          <a:extLst>
            <a:ext uri="{909E8E84-426E-40DD-AFC4-6F175D3DCCD1}">
              <a14:hiddenFill xmlns:a14="http://schemas.microsoft.com/office/drawing/2010/main">
                <a:solidFill>
                  <a:srgbClr val="FFFFFF"/>
                </a:solidFill>
              </a14:hiddenFill>
            </a:ext>
          </a:extLst>
        </p:spPr>
      </p:pic>
      <p:pic>
        <p:nvPicPr>
          <p:cNvPr id="78" name="Afbeelding 77">
            <a:extLst>
              <a:ext uri="{FF2B5EF4-FFF2-40B4-BE49-F238E27FC236}">
                <a16:creationId xmlns:a16="http://schemas.microsoft.com/office/drawing/2014/main" id="{D3DCB21F-FBC0-4C05-8EFC-54661958E9E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60047" y="2304154"/>
            <a:ext cx="1376633" cy="1032475"/>
          </a:xfrm>
          <a:prstGeom prst="rect">
            <a:avLst/>
          </a:prstGeom>
        </p:spPr>
      </p:pic>
      <p:pic>
        <p:nvPicPr>
          <p:cNvPr id="80" name="Afbeelding 79">
            <a:extLst>
              <a:ext uri="{FF2B5EF4-FFF2-40B4-BE49-F238E27FC236}">
                <a16:creationId xmlns:a16="http://schemas.microsoft.com/office/drawing/2014/main" id="{2B48BCB6-5E75-4DAB-B72C-9B7E69DE628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01265" y="2296085"/>
            <a:ext cx="1836429" cy="1032475"/>
          </a:xfrm>
          <a:prstGeom prst="rect">
            <a:avLst/>
          </a:prstGeom>
        </p:spPr>
      </p:pic>
      <p:pic>
        <p:nvPicPr>
          <p:cNvPr id="4098" name="Picture 2" descr="EnergieSkatepark - Energie, Behoud van energie, Kinetische energie - PhET  Interactieve Simulaties">
            <a:extLst>
              <a:ext uri="{FF2B5EF4-FFF2-40B4-BE49-F238E27FC236}">
                <a16:creationId xmlns:a16="http://schemas.microsoft.com/office/drawing/2014/main" id="{D61DEE99-A2EE-443A-A350-A289206E27D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02279" y="2304154"/>
            <a:ext cx="1292217" cy="973218"/>
          </a:xfrm>
          <a:prstGeom prst="rect">
            <a:avLst/>
          </a:prstGeom>
          <a:noFill/>
          <a:extLst>
            <a:ext uri="{909E8E84-426E-40DD-AFC4-6F175D3DCCD1}">
              <a14:hiddenFill xmlns:a14="http://schemas.microsoft.com/office/drawing/2010/main">
                <a:solidFill>
                  <a:srgbClr val="FFFFFF"/>
                </a:solidFill>
              </a14:hiddenFill>
            </a:ext>
          </a:extLst>
        </p:spPr>
      </p:pic>
      <p:pic>
        <p:nvPicPr>
          <p:cNvPr id="24" name="Afbeelding 23">
            <a:extLst>
              <a:ext uri="{FF2B5EF4-FFF2-40B4-BE49-F238E27FC236}">
                <a16:creationId xmlns:a16="http://schemas.microsoft.com/office/drawing/2014/main" id="{E07BA697-7555-4DCD-B6D6-CBB77BFCED6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75574" y="2296083"/>
            <a:ext cx="1585790" cy="1032475"/>
          </a:xfrm>
          <a:prstGeom prst="rect">
            <a:avLst/>
          </a:prstGeom>
        </p:spPr>
      </p:pic>
      <p:pic>
        <p:nvPicPr>
          <p:cNvPr id="7" name="Afbeelding 6">
            <a:extLst>
              <a:ext uri="{FF2B5EF4-FFF2-40B4-BE49-F238E27FC236}">
                <a16:creationId xmlns:a16="http://schemas.microsoft.com/office/drawing/2014/main" id="{B3EE7407-1CDE-40A9-B415-9A47B5E6B70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67335" y="5000625"/>
            <a:ext cx="2466975" cy="1857375"/>
          </a:xfrm>
          <a:prstGeom prst="rect">
            <a:avLst/>
          </a:prstGeom>
        </p:spPr>
      </p:pic>
    </p:spTree>
    <p:extLst>
      <p:ext uri="{BB962C8B-B14F-4D97-AF65-F5344CB8AC3E}">
        <p14:creationId xmlns:p14="http://schemas.microsoft.com/office/powerpoint/2010/main" val="4138509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7DCAE741-8224-4C4F-84F3-40D35E3043CF}"/>
              </a:ext>
            </a:extLst>
          </p:cNvPr>
          <p:cNvSpPr>
            <a:spLocks noGrp="1"/>
          </p:cNvSpPr>
          <p:nvPr>
            <p:ph type="sldNum" sz="quarter" idx="11"/>
          </p:nvPr>
        </p:nvSpPr>
        <p:spPr/>
        <p:txBody>
          <a:bodyPr/>
          <a:lstStyle/>
          <a:p>
            <a:fld id="{189E3A5C-986B-47BE-8F96-3787467B82A8}" type="slidenum">
              <a:rPr lang="nl-BE" smtClean="0">
                <a:solidFill>
                  <a:prstClr val="white"/>
                </a:solidFill>
              </a:rPr>
              <a:pPr/>
              <a:t>2</a:t>
            </a:fld>
            <a:endParaRPr lang="nl-BE">
              <a:solidFill>
                <a:prstClr val="white"/>
              </a:solidFill>
            </a:endParaRPr>
          </a:p>
        </p:txBody>
      </p:sp>
      <p:pic>
        <p:nvPicPr>
          <p:cNvPr id="2" name="Afbeelding 2" descr="Afbeelding met tekst&#10;&#10;Automatisch gegenereerde beschrijving">
            <a:extLst>
              <a:ext uri="{FF2B5EF4-FFF2-40B4-BE49-F238E27FC236}">
                <a16:creationId xmlns:a16="http://schemas.microsoft.com/office/drawing/2014/main" id="{C41D91EA-7BEF-4824-837D-87A328FD4626}"/>
              </a:ext>
            </a:extLst>
          </p:cNvPr>
          <p:cNvPicPr>
            <a:picLocks noChangeAspect="1"/>
          </p:cNvPicPr>
          <p:nvPr/>
        </p:nvPicPr>
        <p:blipFill>
          <a:blip r:embed="rId2"/>
          <a:stretch>
            <a:fillRect/>
          </a:stretch>
        </p:blipFill>
        <p:spPr>
          <a:xfrm>
            <a:off x="9446302" y="625"/>
            <a:ext cx="2743200" cy="685800"/>
          </a:xfrm>
          <a:prstGeom prst="rect">
            <a:avLst/>
          </a:prstGeom>
        </p:spPr>
      </p:pic>
      <p:pic>
        <p:nvPicPr>
          <p:cNvPr id="3" name="Afbeelding 6">
            <a:extLst>
              <a:ext uri="{FF2B5EF4-FFF2-40B4-BE49-F238E27FC236}">
                <a16:creationId xmlns:a16="http://schemas.microsoft.com/office/drawing/2014/main" id="{637738FE-1CAD-4F7C-A552-21497871DCDB}"/>
              </a:ext>
            </a:extLst>
          </p:cNvPr>
          <p:cNvPicPr>
            <a:picLocks noChangeAspect="1"/>
          </p:cNvPicPr>
          <p:nvPr/>
        </p:nvPicPr>
        <p:blipFill>
          <a:blip r:embed="rId3"/>
          <a:stretch>
            <a:fillRect/>
          </a:stretch>
        </p:blipFill>
        <p:spPr>
          <a:xfrm>
            <a:off x="1588959" y="869072"/>
            <a:ext cx="8164641" cy="5057396"/>
          </a:xfrm>
          <a:prstGeom prst="rect">
            <a:avLst/>
          </a:prstGeom>
        </p:spPr>
      </p:pic>
      <p:pic>
        <p:nvPicPr>
          <p:cNvPr id="6" name="Afbeelding 5">
            <a:extLst>
              <a:ext uri="{FF2B5EF4-FFF2-40B4-BE49-F238E27FC236}">
                <a16:creationId xmlns:a16="http://schemas.microsoft.com/office/drawing/2014/main" id="{2FE2DB0A-F8E3-4CF9-AEF7-40066409972A}"/>
              </a:ext>
            </a:extLst>
          </p:cNvPr>
          <p:cNvPicPr>
            <a:picLocks noChangeAspect="1"/>
          </p:cNvPicPr>
          <p:nvPr/>
        </p:nvPicPr>
        <p:blipFill>
          <a:blip r:embed="rId4"/>
          <a:stretch>
            <a:fillRect/>
          </a:stretch>
        </p:blipFill>
        <p:spPr>
          <a:xfrm>
            <a:off x="9731382" y="2000113"/>
            <a:ext cx="1743318" cy="371527"/>
          </a:xfrm>
          <a:prstGeom prst="rect">
            <a:avLst/>
          </a:prstGeom>
        </p:spPr>
      </p:pic>
      <p:pic>
        <p:nvPicPr>
          <p:cNvPr id="8" name="Afbeelding 7">
            <a:extLst>
              <a:ext uri="{FF2B5EF4-FFF2-40B4-BE49-F238E27FC236}">
                <a16:creationId xmlns:a16="http://schemas.microsoft.com/office/drawing/2014/main" id="{242D48F1-07B7-45D1-BCB4-6CE9DE6A58AC}"/>
              </a:ext>
            </a:extLst>
          </p:cNvPr>
          <p:cNvPicPr>
            <a:picLocks noChangeAspect="1"/>
          </p:cNvPicPr>
          <p:nvPr/>
        </p:nvPicPr>
        <p:blipFill>
          <a:blip r:embed="rId5"/>
          <a:stretch>
            <a:fillRect/>
          </a:stretch>
        </p:blipFill>
        <p:spPr>
          <a:xfrm>
            <a:off x="9753600" y="2919482"/>
            <a:ext cx="1808635" cy="3373926"/>
          </a:xfrm>
          <a:prstGeom prst="rect">
            <a:avLst/>
          </a:prstGeom>
        </p:spPr>
      </p:pic>
      <p:sp>
        <p:nvSpPr>
          <p:cNvPr id="9" name="Rechthoek: afgeronde hoeken 8">
            <a:extLst>
              <a:ext uri="{FF2B5EF4-FFF2-40B4-BE49-F238E27FC236}">
                <a16:creationId xmlns:a16="http://schemas.microsoft.com/office/drawing/2014/main" id="{645E6E04-F9A5-415D-9DA1-18B423F86A18}"/>
              </a:ext>
            </a:extLst>
          </p:cNvPr>
          <p:cNvSpPr/>
          <p:nvPr/>
        </p:nvSpPr>
        <p:spPr>
          <a:xfrm>
            <a:off x="11162353" y="5926468"/>
            <a:ext cx="376999" cy="36694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1" name="Rechte verbindingslijn met pijl 10">
            <a:extLst>
              <a:ext uri="{FF2B5EF4-FFF2-40B4-BE49-F238E27FC236}">
                <a16:creationId xmlns:a16="http://schemas.microsoft.com/office/drawing/2014/main" id="{5F439AAD-36EE-48C8-BDE9-956BF8602402}"/>
              </a:ext>
            </a:extLst>
          </p:cNvPr>
          <p:cNvCxnSpPr/>
          <p:nvPr/>
        </p:nvCxnSpPr>
        <p:spPr>
          <a:xfrm>
            <a:off x="9005455" y="5717309"/>
            <a:ext cx="2156898" cy="286327"/>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2" name="Rechthoek: afgeronde hoeken 11">
            <a:extLst>
              <a:ext uri="{FF2B5EF4-FFF2-40B4-BE49-F238E27FC236}">
                <a16:creationId xmlns:a16="http://schemas.microsoft.com/office/drawing/2014/main" id="{904D98AD-C749-4FB6-9D05-1A781AE04D84}"/>
              </a:ext>
            </a:extLst>
          </p:cNvPr>
          <p:cNvSpPr/>
          <p:nvPr/>
        </p:nvSpPr>
        <p:spPr>
          <a:xfrm>
            <a:off x="9753600" y="2919482"/>
            <a:ext cx="997527" cy="286328"/>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3" name="Rechte verbindingslijn met pijl 12">
            <a:extLst>
              <a:ext uri="{FF2B5EF4-FFF2-40B4-BE49-F238E27FC236}">
                <a16:creationId xmlns:a16="http://schemas.microsoft.com/office/drawing/2014/main" id="{570D32CA-4035-4B34-B28A-DF007F0EA6EA}"/>
              </a:ext>
            </a:extLst>
          </p:cNvPr>
          <p:cNvCxnSpPr>
            <a:cxnSpLocks/>
          </p:cNvCxnSpPr>
          <p:nvPr/>
        </p:nvCxnSpPr>
        <p:spPr>
          <a:xfrm>
            <a:off x="8820727" y="2783490"/>
            <a:ext cx="932873" cy="157077"/>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7" name="Rechthoek: afgeronde hoeken 16">
            <a:extLst>
              <a:ext uri="{FF2B5EF4-FFF2-40B4-BE49-F238E27FC236}">
                <a16:creationId xmlns:a16="http://schemas.microsoft.com/office/drawing/2014/main" id="{CD160A46-860F-4AE4-9ADE-15B305CEF21E}"/>
              </a:ext>
            </a:extLst>
          </p:cNvPr>
          <p:cNvSpPr/>
          <p:nvPr/>
        </p:nvSpPr>
        <p:spPr>
          <a:xfrm>
            <a:off x="10603041" y="2033684"/>
            <a:ext cx="997527" cy="286328"/>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8" name="Rechte verbindingslijn met pijl 17">
            <a:extLst>
              <a:ext uri="{FF2B5EF4-FFF2-40B4-BE49-F238E27FC236}">
                <a16:creationId xmlns:a16="http://schemas.microsoft.com/office/drawing/2014/main" id="{5BD90C13-CB40-4F1A-B6B7-61C24CD94446}"/>
              </a:ext>
            </a:extLst>
          </p:cNvPr>
          <p:cNvCxnSpPr>
            <a:cxnSpLocks/>
          </p:cNvCxnSpPr>
          <p:nvPr/>
        </p:nvCxnSpPr>
        <p:spPr>
          <a:xfrm>
            <a:off x="9670168" y="1897692"/>
            <a:ext cx="932873" cy="157077"/>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9" name="Rechthoek: afgeronde hoeken 18">
            <a:extLst>
              <a:ext uri="{FF2B5EF4-FFF2-40B4-BE49-F238E27FC236}">
                <a16:creationId xmlns:a16="http://schemas.microsoft.com/office/drawing/2014/main" id="{B4F5FD2F-ECC5-43C5-A8D9-6D6B07184BB8}"/>
              </a:ext>
            </a:extLst>
          </p:cNvPr>
          <p:cNvSpPr/>
          <p:nvPr/>
        </p:nvSpPr>
        <p:spPr>
          <a:xfrm>
            <a:off x="9776386" y="3328355"/>
            <a:ext cx="1482741" cy="286328"/>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0" name="Rechte verbindingslijn met pijl 19">
            <a:extLst>
              <a:ext uri="{FF2B5EF4-FFF2-40B4-BE49-F238E27FC236}">
                <a16:creationId xmlns:a16="http://schemas.microsoft.com/office/drawing/2014/main" id="{84C4DF2A-30FC-4CD0-A54B-BF68901CE8CA}"/>
              </a:ext>
            </a:extLst>
          </p:cNvPr>
          <p:cNvCxnSpPr>
            <a:cxnSpLocks/>
          </p:cNvCxnSpPr>
          <p:nvPr/>
        </p:nvCxnSpPr>
        <p:spPr>
          <a:xfrm>
            <a:off x="8820726" y="3183076"/>
            <a:ext cx="932873" cy="157077"/>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22" name="Afbeelding 21">
            <a:extLst>
              <a:ext uri="{FF2B5EF4-FFF2-40B4-BE49-F238E27FC236}">
                <a16:creationId xmlns:a16="http://schemas.microsoft.com/office/drawing/2014/main" id="{D8FA4B1C-F306-4B50-8476-FA45839B1282}"/>
              </a:ext>
            </a:extLst>
          </p:cNvPr>
          <p:cNvPicPr>
            <a:picLocks noChangeAspect="1"/>
          </p:cNvPicPr>
          <p:nvPr/>
        </p:nvPicPr>
        <p:blipFill rotWithShape="1">
          <a:blip r:embed="rId6"/>
          <a:srcRect l="14530" b="11725"/>
          <a:stretch/>
        </p:blipFill>
        <p:spPr>
          <a:xfrm>
            <a:off x="73890" y="5023533"/>
            <a:ext cx="2825345" cy="1387551"/>
          </a:xfrm>
          <a:prstGeom prst="rect">
            <a:avLst/>
          </a:prstGeom>
        </p:spPr>
      </p:pic>
      <p:sp>
        <p:nvSpPr>
          <p:cNvPr id="23" name="Rechthoek: afgeronde hoeken 22">
            <a:extLst>
              <a:ext uri="{FF2B5EF4-FFF2-40B4-BE49-F238E27FC236}">
                <a16:creationId xmlns:a16="http://schemas.microsoft.com/office/drawing/2014/main" id="{8868D10C-50BB-4848-8890-5A4C2DAE6A03}"/>
              </a:ext>
            </a:extLst>
          </p:cNvPr>
          <p:cNvSpPr/>
          <p:nvPr/>
        </p:nvSpPr>
        <p:spPr>
          <a:xfrm>
            <a:off x="274232" y="5840781"/>
            <a:ext cx="465286" cy="45262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4" name="Rechte verbindingslijn met pijl 23">
            <a:extLst>
              <a:ext uri="{FF2B5EF4-FFF2-40B4-BE49-F238E27FC236}">
                <a16:creationId xmlns:a16="http://schemas.microsoft.com/office/drawing/2014/main" id="{1108BBCA-818B-4710-8FA6-CAB6A0D33D1F}"/>
              </a:ext>
            </a:extLst>
          </p:cNvPr>
          <p:cNvCxnSpPr>
            <a:cxnSpLocks/>
          </p:cNvCxnSpPr>
          <p:nvPr/>
        </p:nvCxnSpPr>
        <p:spPr>
          <a:xfrm flipH="1">
            <a:off x="629766" y="4673600"/>
            <a:ext cx="399881" cy="1186872"/>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9" name="Rechthoek: afgeronde hoeken 28">
            <a:extLst>
              <a:ext uri="{FF2B5EF4-FFF2-40B4-BE49-F238E27FC236}">
                <a16:creationId xmlns:a16="http://schemas.microsoft.com/office/drawing/2014/main" id="{F2BF4754-1AA2-4873-AC90-D081198826A9}"/>
              </a:ext>
            </a:extLst>
          </p:cNvPr>
          <p:cNvSpPr/>
          <p:nvPr/>
        </p:nvSpPr>
        <p:spPr>
          <a:xfrm>
            <a:off x="797004" y="5840781"/>
            <a:ext cx="465286" cy="45262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30" name="Rechte verbindingslijn met pijl 29">
            <a:extLst>
              <a:ext uri="{FF2B5EF4-FFF2-40B4-BE49-F238E27FC236}">
                <a16:creationId xmlns:a16="http://schemas.microsoft.com/office/drawing/2014/main" id="{BFED482D-C887-4495-98F7-AC69A4BF2D67}"/>
              </a:ext>
            </a:extLst>
          </p:cNvPr>
          <p:cNvCxnSpPr>
            <a:cxnSpLocks/>
          </p:cNvCxnSpPr>
          <p:nvPr/>
        </p:nvCxnSpPr>
        <p:spPr>
          <a:xfrm flipH="1">
            <a:off x="1152538" y="4673600"/>
            <a:ext cx="399881" cy="1186872"/>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1" name="Rechthoek: afgeronde hoeken 30">
            <a:extLst>
              <a:ext uri="{FF2B5EF4-FFF2-40B4-BE49-F238E27FC236}">
                <a16:creationId xmlns:a16="http://schemas.microsoft.com/office/drawing/2014/main" id="{3A681AB7-F7A0-4072-859B-F1674B0A73B2}"/>
              </a:ext>
            </a:extLst>
          </p:cNvPr>
          <p:cNvSpPr/>
          <p:nvPr/>
        </p:nvSpPr>
        <p:spPr>
          <a:xfrm>
            <a:off x="1323614" y="5823774"/>
            <a:ext cx="465286" cy="45262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32" name="Rechte verbindingslijn met pijl 31">
            <a:extLst>
              <a:ext uri="{FF2B5EF4-FFF2-40B4-BE49-F238E27FC236}">
                <a16:creationId xmlns:a16="http://schemas.microsoft.com/office/drawing/2014/main" id="{13CAA6E4-F127-424A-A4B4-EADB71970CC3}"/>
              </a:ext>
            </a:extLst>
          </p:cNvPr>
          <p:cNvCxnSpPr>
            <a:cxnSpLocks/>
          </p:cNvCxnSpPr>
          <p:nvPr/>
        </p:nvCxnSpPr>
        <p:spPr>
          <a:xfrm flipH="1">
            <a:off x="1679148" y="4656593"/>
            <a:ext cx="399881" cy="1186872"/>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0E74BE7F-09CB-4A9D-B830-5C4ACFCF00BB}"/>
              </a:ext>
            </a:extLst>
          </p:cNvPr>
          <p:cNvCxnSpPr>
            <a:cxnSpLocks/>
          </p:cNvCxnSpPr>
          <p:nvPr/>
        </p:nvCxnSpPr>
        <p:spPr>
          <a:xfrm>
            <a:off x="1406013" y="4198220"/>
            <a:ext cx="392123" cy="355307"/>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37" name="Rechte verbindingslijn 36">
            <a:extLst>
              <a:ext uri="{FF2B5EF4-FFF2-40B4-BE49-F238E27FC236}">
                <a16:creationId xmlns:a16="http://schemas.microsoft.com/office/drawing/2014/main" id="{461B7CE1-95C4-46A9-909B-7BCDCDFC758C}"/>
              </a:ext>
            </a:extLst>
          </p:cNvPr>
          <p:cNvCxnSpPr>
            <a:cxnSpLocks/>
          </p:cNvCxnSpPr>
          <p:nvPr/>
        </p:nvCxnSpPr>
        <p:spPr>
          <a:xfrm flipH="1">
            <a:off x="1419563" y="4171977"/>
            <a:ext cx="369338" cy="398739"/>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46" name="Afbeelding 45">
            <a:extLst>
              <a:ext uri="{FF2B5EF4-FFF2-40B4-BE49-F238E27FC236}">
                <a16:creationId xmlns:a16="http://schemas.microsoft.com/office/drawing/2014/main" id="{074BD745-070B-4455-B61D-BE4ECF82A60B}"/>
              </a:ext>
            </a:extLst>
          </p:cNvPr>
          <p:cNvPicPr>
            <a:picLocks noChangeAspect="1"/>
          </p:cNvPicPr>
          <p:nvPr/>
        </p:nvPicPr>
        <p:blipFill>
          <a:blip r:embed="rId7"/>
          <a:stretch>
            <a:fillRect/>
          </a:stretch>
        </p:blipFill>
        <p:spPr>
          <a:xfrm>
            <a:off x="4787202" y="5607239"/>
            <a:ext cx="2534004" cy="895475"/>
          </a:xfrm>
          <a:prstGeom prst="rect">
            <a:avLst/>
          </a:prstGeom>
        </p:spPr>
      </p:pic>
      <p:sp>
        <p:nvSpPr>
          <p:cNvPr id="47" name="Rechthoek: afgeronde hoeken 46">
            <a:extLst>
              <a:ext uri="{FF2B5EF4-FFF2-40B4-BE49-F238E27FC236}">
                <a16:creationId xmlns:a16="http://schemas.microsoft.com/office/drawing/2014/main" id="{859AB412-2093-48DC-A1BF-AD29558AC266}"/>
              </a:ext>
            </a:extLst>
          </p:cNvPr>
          <p:cNvSpPr/>
          <p:nvPr/>
        </p:nvSpPr>
        <p:spPr>
          <a:xfrm>
            <a:off x="5438636" y="6003636"/>
            <a:ext cx="465286" cy="45262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8" name="Rechthoek: afgeronde hoeken 47">
            <a:extLst>
              <a:ext uri="{FF2B5EF4-FFF2-40B4-BE49-F238E27FC236}">
                <a16:creationId xmlns:a16="http://schemas.microsoft.com/office/drawing/2014/main" id="{F2EF474B-9B2E-4A88-97DF-EAE520BFD0CA}"/>
              </a:ext>
            </a:extLst>
          </p:cNvPr>
          <p:cNvSpPr/>
          <p:nvPr/>
        </p:nvSpPr>
        <p:spPr>
          <a:xfrm>
            <a:off x="6654833" y="6000835"/>
            <a:ext cx="465286" cy="45262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744955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AFFCCE01-E36C-434D-A30F-B91BB55706F4}"/>
              </a:ext>
            </a:extLst>
          </p:cNvPr>
          <p:cNvSpPr txBox="1"/>
          <p:nvPr/>
        </p:nvSpPr>
        <p:spPr>
          <a:xfrm>
            <a:off x="987269" y="1173256"/>
            <a:ext cx="1040553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b="1"/>
              <a:t>De STEM doelen worden op een geïntegreerde manier aangereikt in verschillende contexten.</a:t>
            </a:r>
          </a:p>
        </p:txBody>
      </p:sp>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20</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STEM- doelen  </a:t>
            </a:r>
            <a:r>
              <a:rPr lang="nl-NL" err="1"/>
              <a:t>lpd</a:t>
            </a:r>
            <a:r>
              <a:rPr lang="nl-NL"/>
              <a:t> 1-6</a:t>
            </a:r>
          </a:p>
        </p:txBody>
      </p:sp>
      <p:sp>
        <p:nvSpPr>
          <p:cNvPr id="14" name="Rechthoek: afgeronde hoeken 13">
            <a:extLst>
              <a:ext uri="{FF2B5EF4-FFF2-40B4-BE49-F238E27FC236}">
                <a16:creationId xmlns:a16="http://schemas.microsoft.com/office/drawing/2014/main" id="{597DA7CE-BE64-4145-BCD5-AEE9FFD3E071}"/>
              </a:ext>
            </a:extLst>
          </p:cNvPr>
          <p:cNvSpPr/>
          <p:nvPr/>
        </p:nvSpPr>
        <p:spPr>
          <a:xfrm>
            <a:off x="5534198" y="332458"/>
            <a:ext cx="4847170" cy="6375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200">
                <a:ea typeface="+mn-lt"/>
                <a:cs typeface="+mn-lt"/>
              </a:rPr>
              <a:t>Een overzicht van de STEM-concepten kan voor de leerlingen een hulpmiddel of leidraad zijn om een breder en dieper inzicht te ontwikkelen van technische systemen.</a:t>
            </a:r>
            <a:endParaRPr lang="nl-BE" sz="1200"/>
          </a:p>
        </p:txBody>
      </p:sp>
      <p:sp>
        <p:nvSpPr>
          <p:cNvPr id="4" name="Zeshoek 3">
            <a:extLst>
              <a:ext uri="{FF2B5EF4-FFF2-40B4-BE49-F238E27FC236}">
                <a16:creationId xmlns:a16="http://schemas.microsoft.com/office/drawing/2014/main" id="{8AA66299-9833-4EB2-8E1F-DA4C3D7C6B62}"/>
              </a:ext>
            </a:extLst>
          </p:cNvPr>
          <p:cNvSpPr/>
          <p:nvPr/>
        </p:nvSpPr>
        <p:spPr>
          <a:xfrm>
            <a:off x="10974012" y="440768"/>
            <a:ext cx="1030706" cy="802104"/>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STEM doelen</a:t>
            </a:r>
          </a:p>
        </p:txBody>
      </p:sp>
      <p:pic>
        <p:nvPicPr>
          <p:cNvPr id="13" name="Afbeelding 12">
            <a:extLst>
              <a:ext uri="{FF2B5EF4-FFF2-40B4-BE49-F238E27FC236}">
                <a16:creationId xmlns:a16="http://schemas.microsoft.com/office/drawing/2014/main" id="{4227986F-CA9F-406F-BF23-604229F7B561}"/>
              </a:ext>
            </a:extLst>
          </p:cNvPr>
          <p:cNvPicPr>
            <a:picLocks noChangeAspect="1"/>
          </p:cNvPicPr>
          <p:nvPr/>
        </p:nvPicPr>
        <p:blipFill>
          <a:blip r:embed="rId2"/>
          <a:stretch>
            <a:fillRect/>
          </a:stretch>
        </p:blipFill>
        <p:spPr>
          <a:xfrm>
            <a:off x="1012860" y="1615102"/>
            <a:ext cx="5068007" cy="2676899"/>
          </a:xfrm>
          <a:prstGeom prst="rect">
            <a:avLst/>
          </a:prstGeom>
        </p:spPr>
      </p:pic>
      <p:pic>
        <p:nvPicPr>
          <p:cNvPr id="19" name="Afbeelding 18">
            <a:extLst>
              <a:ext uri="{FF2B5EF4-FFF2-40B4-BE49-F238E27FC236}">
                <a16:creationId xmlns:a16="http://schemas.microsoft.com/office/drawing/2014/main" id="{2B4421CF-D981-4A47-AEEF-55E8EEA61EB2}"/>
              </a:ext>
            </a:extLst>
          </p:cNvPr>
          <p:cNvPicPr>
            <a:picLocks noChangeAspect="1"/>
          </p:cNvPicPr>
          <p:nvPr/>
        </p:nvPicPr>
        <p:blipFill>
          <a:blip r:embed="rId3"/>
          <a:stretch>
            <a:fillRect/>
          </a:stretch>
        </p:blipFill>
        <p:spPr>
          <a:xfrm>
            <a:off x="6111135" y="1561886"/>
            <a:ext cx="5955656" cy="696116"/>
          </a:xfrm>
          <a:prstGeom prst="rect">
            <a:avLst/>
          </a:prstGeom>
        </p:spPr>
      </p:pic>
      <p:sp>
        <p:nvSpPr>
          <p:cNvPr id="20" name="Rechthoek: afgeronde hoeken 19">
            <a:extLst>
              <a:ext uri="{FF2B5EF4-FFF2-40B4-BE49-F238E27FC236}">
                <a16:creationId xmlns:a16="http://schemas.microsoft.com/office/drawing/2014/main" id="{12E7946A-BDB9-42D3-AAAF-F3C265CC2F60}"/>
              </a:ext>
            </a:extLst>
          </p:cNvPr>
          <p:cNvSpPr/>
          <p:nvPr/>
        </p:nvSpPr>
        <p:spPr>
          <a:xfrm>
            <a:off x="3167059" y="2073326"/>
            <a:ext cx="711922" cy="165822"/>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1" name="Rechte verbindingslijn met pijl 20">
            <a:extLst>
              <a:ext uri="{FF2B5EF4-FFF2-40B4-BE49-F238E27FC236}">
                <a16:creationId xmlns:a16="http://schemas.microsoft.com/office/drawing/2014/main" id="{00600DAC-AD2F-422B-9148-37E2374C3F42}"/>
              </a:ext>
            </a:extLst>
          </p:cNvPr>
          <p:cNvCxnSpPr>
            <a:cxnSpLocks/>
          </p:cNvCxnSpPr>
          <p:nvPr/>
        </p:nvCxnSpPr>
        <p:spPr>
          <a:xfrm flipV="1">
            <a:off x="3909249" y="1995311"/>
            <a:ext cx="2171618" cy="9686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Rechthoek: afgeronde hoeken 15">
            <a:extLst>
              <a:ext uri="{FF2B5EF4-FFF2-40B4-BE49-F238E27FC236}">
                <a16:creationId xmlns:a16="http://schemas.microsoft.com/office/drawing/2014/main" id="{093EB19C-4E15-4F1A-BD26-EA955B351EF3}"/>
              </a:ext>
            </a:extLst>
          </p:cNvPr>
          <p:cNvSpPr/>
          <p:nvPr/>
        </p:nvSpPr>
        <p:spPr>
          <a:xfrm>
            <a:off x="2526982" y="1642222"/>
            <a:ext cx="966989" cy="178964"/>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9" name="Afbeelding 38">
            <a:extLst>
              <a:ext uri="{FF2B5EF4-FFF2-40B4-BE49-F238E27FC236}">
                <a16:creationId xmlns:a16="http://schemas.microsoft.com/office/drawing/2014/main" id="{63BC0DCE-CB43-474C-A0B2-677319B0A388}"/>
              </a:ext>
            </a:extLst>
          </p:cNvPr>
          <p:cNvPicPr>
            <a:picLocks noChangeAspect="1"/>
          </p:cNvPicPr>
          <p:nvPr/>
        </p:nvPicPr>
        <p:blipFill rotWithShape="1">
          <a:blip r:embed="rId4"/>
          <a:srcRect t="51597" r="78774"/>
          <a:stretch/>
        </p:blipFill>
        <p:spPr>
          <a:xfrm>
            <a:off x="3873141" y="4533820"/>
            <a:ext cx="943644" cy="989487"/>
          </a:xfrm>
          <a:prstGeom prst="rect">
            <a:avLst/>
          </a:prstGeom>
        </p:spPr>
      </p:pic>
      <p:cxnSp>
        <p:nvCxnSpPr>
          <p:cNvPr id="40" name="Rechte verbindingslijn met pijl 39">
            <a:extLst>
              <a:ext uri="{FF2B5EF4-FFF2-40B4-BE49-F238E27FC236}">
                <a16:creationId xmlns:a16="http://schemas.microsoft.com/office/drawing/2014/main" id="{558650A2-647A-4815-87EF-36BA229B7402}"/>
              </a:ext>
            </a:extLst>
          </p:cNvPr>
          <p:cNvCxnSpPr>
            <a:cxnSpLocks/>
          </p:cNvCxnSpPr>
          <p:nvPr/>
        </p:nvCxnSpPr>
        <p:spPr>
          <a:xfrm>
            <a:off x="3612704" y="3689509"/>
            <a:ext cx="296545" cy="506636"/>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pic>
        <p:nvPicPr>
          <p:cNvPr id="43" name="Afbeelding 42">
            <a:extLst>
              <a:ext uri="{FF2B5EF4-FFF2-40B4-BE49-F238E27FC236}">
                <a16:creationId xmlns:a16="http://schemas.microsoft.com/office/drawing/2014/main" id="{C984CBA3-5393-4D7C-B01F-75F3B2CFA65D}"/>
              </a:ext>
            </a:extLst>
          </p:cNvPr>
          <p:cNvPicPr>
            <a:picLocks noChangeAspect="1"/>
          </p:cNvPicPr>
          <p:nvPr/>
        </p:nvPicPr>
        <p:blipFill>
          <a:blip r:embed="rId5"/>
          <a:stretch>
            <a:fillRect/>
          </a:stretch>
        </p:blipFill>
        <p:spPr>
          <a:xfrm>
            <a:off x="4919529" y="4268884"/>
            <a:ext cx="3477172" cy="2160516"/>
          </a:xfrm>
          <a:prstGeom prst="rect">
            <a:avLst/>
          </a:prstGeom>
        </p:spPr>
      </p:pic>
      <p:pic>
        <p:nvPicPr>
          <p:cNvPr id="45" name="Afbeelding 44">
            <a:extLst>
              <a:ext uri="{FF2B5EF4-FFF2-40B4-BE49-F238E27FC236}">
                <a16:creationId xmlns:a16="http://schemas.microsoft.com/office/drawing/2014/main" id="{26A5C5D1-A55E-4B02-B079-59B3F0544A77}"/>
              </a:ext>
            </a:extLst>
          </p:cNvPr>
          <p:cNvPicPr>
            <a:picLocks noChangeAspect="1"/>
          </p:cNvPicPr>
          <p:nvPr/>
        </p:nvPicPr>
        <p:blipFill rotWithShape="1">
          <a:blip r:embed="rId4"/>
          <a:srcRect l="49721" t="8013" r="26445" b="55317"/>
          <a:stretch/>
        </p:blipFill>
        <p:spPr>
          <a:xfrm>
            <a:off x="4781807" y="2393041"/>
            <a:ext cx="1398553" cy="989488"/>
          </a:xfrm>
          <a:prstGeom prst="rect">
            <a:avLst/>
          </a:prstGeom>
        </p:spPr>
      </p:pic>
      <p:cxnSp>
        <p:nvCxnSpPr>
          <p:cNvPr id="46" name="Rechte verbindingslijn met pijl 45">
            <a:extLst>
              <a:ext uri="{FF2B5EF4-FFF2-40B4-BE49-F238E27FC236}">
                <a16:creationId xmlns:a16="http://schemas.microsoft.com/office/drawing/2014/main" id="{8BBB94F6-D1AB-4F84-98DE-A9E2163AED51}"/>
              </a:ext>
            </a:extLst>
          </p:cNvPr>
          <p:cNvCxnSpPr>
            <a:cxnSpLocks/>
          </p:cNvCxnSpPr>
          <p:nvPr/>
        </p:nvCxnSpPr>
        <p:spPr>
          <a:xfrm flipV="1">
            <a:off x="3779366" y="2883837"/>
            <a:ext cx="1002441" cy="461857"/>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pic>
        <p:nvPicPr>
          <p:cNvPr id="49" name="Afbeelding 48">
            <a:extLst>
              <a:ext uri="{FF2B5EF4-FFF2-40B4-BE49-F238E27FC236}">
                <a16:creationId xmlns:a16="http://schemas.microsoft.com/office/drawing/2014/main" id="{C52E3302-2965-479B-8060-B4C897D497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2620" y="2344261"/>
            <a:ext cx="1901395" cy="1444471"/>
          </a:xfrm>
          <a:prstGeom prst="rect">
            <a:avLst/>
          </a:prstGeom>
        </p:spPr>
      </p:pic>
      <p:pic>
        <p:nvPicPr>
          <p:cNvPr id="53" name="Afbeelding 52">
            <a:extLst>
              <a:ext uri="{FF2B5EF4-FFF2-40B4-BE49-F238E27FC236}">
                <a16:creationId xmlns:a16="http://schemas.microsoft.com/office/drawing/2014/main" id="{EA26F30E-6268-4D9A-9C49-0D41E87F18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88545" y="2567980"/>
            <a:ext cx="2318294" cy="967973"/>
          </a:xfrm>
          <a:prstGeom prst="rect">
            <a:avLst/>
          </a:prstGeom>
        </p:spPr>
      </p:pic>
      <p:pic>
        <p:nvPicPr>
          <p:cNvPr id="55" name="Afbeelding 54">
            <a:extLst>
              <a:ext uri="{FF2B5EF4-FFF2-40B4-BE49-F238E27FC236}">
                <a16:creationId xmlns:a16="http://schemas.microsoft.com/office/drawing/2014/main" id="{686DB33A-10C9-480D-8E1A-D1FE7AF2C1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81368" y="2348872"/>
            <a:ext cx="1847273" cy="1847273"/>
          </a:xfrm>
          <a:prstGeom prst="rect">
            <a:avLst/>
          </a:prstGeom>
        </p:spPr>
      </p:pic>
      <p:pic>
        <p:nvPicPr>
          <p:cNvPr id="11" name="Afbeelding 10" descr="Afbeelding met zonnecel, outdoor-object, buiten&#10;&#10;Automatisch gegenereerde beschrijving">
            <a:extLst>
              <a:ext uri="{FF2B5EF4-FFF2-40B4-BE49-F238E27FC236}">
                <a16:creationId xmlns:a16="http://schemas.microsoft.com/office/drawing/2014/main" id="{40219E27-2703-4E52-8449-C04296B1EC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31865" y="4287015"/>
            <a:ext cx="2857500" cy="2143125"/>
          </a:xfrm>
          <a:prstGeom prst="rect">
            <a:avLst/>
          </a:prstGeom>
        </p:spPr>
      </p:pic>
    </p:spTree>
    <p:extLst>
      <p:ext uri="{BB962C8B-B14F-4D97-AF65-F5344CB8AC3E}">
        <p14:creationId xmlns:p14="http://schemas.microsoft.com/office/powerpoint/2010/main" val="3661461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AFFCCE01-E36C-434D-A30F-B91BB55706F4}"/>
              </a:ext>
            </a:extLst>
          </p:cNvPr>
          <p:cNvSpPr txBox="1"/>
          <p:nvPr/>
        </p:nvSpPr>
        <p:spPr>
          <a:xfrm>
            <a:off x="987269" y="1173256"/>
            <a:ext cx="1040553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b="1"/>
              <a:t>De STEM doelen worden op een geïntegreerde manier aangereikt in verschillende contexten.</a:t>
            </a:r>
          </a:p>
        </p:txBody>
      </p:sp>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21</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STEM- doelen  </a:t>
            </a:r>
            <a:r>
              <a:rPr lang="nl-NL" err="1"/>
              <a:t>lpd</a:t>
            </a:r>
            <a:r>
              <a:rPr lang="nl-NL"/>
              <a:t> 1-6</a:t>
            </a:r>
          </a:p>
        </p:txBody>
      </p:sp>
      <p:sp>
        <p:nvSpPr>
          <p:cNvPr id="14" name="Rechthoek: afgeronde hoeken 13">
            <a:extLst>
              <a:ext uri="{FF2B5EF4-FFF2-40B4-BE49-F238E27FC236}">
                <a16:creationId xmlns:a16="http://schemas.microsoft.com/office/drawing/2014/main" id="{597DA7CE-BE64-4145-BCD5-AEE9FFD3E071}"/>
              </a:ext>
            </a:extLst>
          </p:cNvPr>
          <p:cNvSpPr/>
          <p:nvPr/>
        </p:nvSpPr>
        <p:spPr>
          <a:xfrm>
            <a:off x="5534198" y="332458"/>
            <a:ext cx="4847170" cy="6375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1200">
                <a:ea typeface="+mn-lt"/>
                <a:cs typeface="+mn-lt"/>
              </a:rPr>
              <a:t>Een overzicht van de STEM-concepten kan voor de leerlingen een hulpmiddel of leidraad zijn om een breder en dieper inzicht te ontwikkelen van technische systemen.</a:t>
            </a:r>
            <a:endParaRPr lang="nl-BE" sz="1200"/>
          </a:p>
        </p:txBody>
      </p:sp>
      <p:sp>
        <p:nvSpPr>
          <p:cNvPr id="4" name="Zeshoek 3">
            <a:extLst>
              <a:ext uri="{FF2B5EF4-FFF2-40B4-BE49-F238E27FC236}">
                <a16:creationId xmlns:a16="http://schemas.microsoft.com/office/drawing/2014/main" id="{8AA66299-9833-4EB2-8E1F-DA4C3D7C6B62}"/>
              </a:ext>
            </a:extLst>
          </p:cNvPr>
          <p:cNvSpPr/>
          <p:nvPr/>
        </p:nvSpPr>
        <p:spPr>
          <a:xfrm>
            <a:off x="10974012" y="440768"/>
            <a:ext cx="1030706" cy="802104"/>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STEM doelen</a:t>
            </a:r>
          </a:p>
        </p:txBody>
      </p:sp>
      <p:pic>
        <p:nvPicPr>
          <p:cNvPr id="13" name="Afbeelding 12">
            <a:extLst>
              <a:ext uri="{FF2B5EF4-FFF2-40B4-BE49-F238E27FC236}">
                <a16:creationId xmlns:a16="http://schemas.microsoft.com/office/drawing/2014/main" id="{4227986F-CA9F-406F-BF23-604229F7B561}"/>
              </a:ext>
            </a:extLst>
          </p:cNvPr>
          <p:cNvPicPr>
            <a:picLocks noChangeAspect="1"/>
          </p:cNvPicPr>
          <p:nvPr/>
        </p:nvPicPr>
        <p:blipFill>
          <a:blip r:embed="rId2"/>
          <a:stretch>
            <a:fillRect/>
          </a:stretch>
        </p:blipFill>
        <p:spPr>
          <a:xfrm>
            <a:off x="1012860" y="1615102"/>
            <a:ext cx="5068007" cy="2676899"/>
          </a:xfrm>
          <a:prstGeom prst="rect">
            <a:avLst/>
          </a:prstGeom>
        </p:spPr>
      </p:pic>
      <p:pic>
        <p:nvPicPr>
          <p:cNvPr id="19" name="Afbeelding 18">
            <a:extLst>
              <a:ext uri="{FF2B5EF4-FFF2-40B4-BE49-F238E27FC236}">
                <a16:creationId xmlns:a16="http://schemas.microsoft.com/office/drawing/2014/main" id="{2B4421CF-D981-4A47-AEEF-55E8EEA61EB2}"/>
              </a:ext>
            </a:extLst>
          </p:cNvPr>
          <p:cNvPicPr>
            <a:picLocks noChangeAspect="1"/>
          </p:cNvPicPr>
          <p:nvPr/>
        </p:nvPicPr>
        <p:blipFill>
          <a:blip r:embed="rId3"/>
          <a:stretch>
            <a:fillRect/>
          </a:stretch>
        </p:blipFill>
        <p:spPr>
          <a:xfrm>
            <a:off x="6111135" y="1561886"/>
            <a:ext cx="5955656" cy="696116"/>
          </a:xfrm>
          <a:prstGeom prst="rect">
            <a:avLst/>
          </a:prstGeom>
        </p:spPr>
      </p:pic>
      <p:sp>
        <p:nvSpPr>
          <p:cNvPr id="20" name="Rechthoek: afgeronde hoeken 19">
            <a:extLst>
              <a:ext uri="{FF2B5EF4-FFF2-40B4-BE49-F238E27FC236}">
                <a16:creationId xmlns:a16="http://schemas.microsoft.com/office/drawing/2014/main" id="{12E7946A-BDB9-42D3-AAAF-F3C265CC2F60}"/>
              </a:ext>
            </a:extLst>
          </p:cNvPr>
          <p:cNvSpPr/>
          <p:nvPr/>
        </p:nvSpPr>
        <p:spPr>
          <a:xfrm>
            <a:off x="3167059" y="2073326"/>
            <a:ext cx="711922" cy="165822"/>
          </a:xfrm>
          <a:prstGeom prst="roundRect">
            <a:avLst/>
          </a:prstGeom>
          <a:solidFill>
            <a:schemeClr val="bg2">
              <a:lumMod val="40000"/>
              <a:lumOff val="60000"/>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1" name="Rechte verbindingslijn met pijl 20">
            <a:extLst>
              <a:ext uri="{FF2B5EF4-FFF2-40B4-BE49-F238E27FC236}">
                <a16:creationId xmlns:a16="http://schemas.microsoft.com/office/drawing/2014/main" id="{00600DAC-AD2F-422B-9148-37E2374C3F42}"/>
              </a:ext>
            </a:extLst>
          </p:cNvPr>
          <p:cNvCxnSpPr>
            <a:cxnSpLocks/>
          </p:cNvCxnSpPr>
          <p:nvPr/>
        </p:nvCxnSpPr>
        <p:spPr>
          <a:xfrm flipV="1">
            <a:off x="3909249" y="1995311"/>
            <a:ext cx="2171618" cy="9686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Rechthoek: afgeronde hoeken 15">
            <a:extLst>
              <a:ext uri="{FF2B5EF4-FFF2-40B4-BE49-F238E27FC236}">
                <a16:creationId xmlns:a16="http://schemas.microsoft.com/office/drawing/2014/main" id="{093EB19C-4E15-4F1A-BD26-EA955B351EF3}"/>
              </a:ext>
            </a:extLst>
          </p:cNvPr>
          <p:cNvSpPr/>
          <p:nvPr/>
        </p:nvSpPr>
        <p:spPr>
          <a:xfrm>
            <a:off x="2526982" y="1642222"/>
            <a:ext cx="966989" cy="178964"/>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3" name="Afbeelding 22">
            <a:extLst>
              <a:ext uri="{FF2B5EF4-FFF2-40B4-BE49-F238E27FC236}">
                <a16:creationId xmlns:a16="http://schemas.microsoft.com/office/drawing/2014/main" id="{1E04BD9A-A1CF-4C45-803D-9F97624B5EFD}"/>
              </a:ext>
            </a:extLst>
          </p:cNvPr>
          <p:cNvPicPr>
            <a:picLocks noChangeAspect="1"/>
          </p:cNvPicPr>
          <p:nvPr/>
        </p:nvPicPr>
        <p:blipFill>
          <a:blip r:embed="rId4"/>
          <a:stretch>
            <a:fillRect/>
          </a:stretch>
        </p:blipFill>
        <p:spPr>
          <a:xfrm>
            <a:off x="5596825" y="2691612"/>
            <a:ext cx="3053772" cy="1317040"/>
          </a:xfrm>
          <a:prstGeom prst="rect">
            <a:avLst/>
          </a:prstGeom>
        </p:spPr>
      </p:pic>
      <p:cxnSp>
        <p:nvCxnSpPr>
          <p:cNvPr id="27" name="Rechte verbindingslijn met pijl 26">
            <a:extLst>
              <a:ext uri="{FF2B5EF4-FFF2-40B4-BE49-F238E27FC236}">
                <a16:creationId xmlns:a16="http://schemas.microsoft.com/office/drawing/2014/main" id="{4463F94C-A9FE-4E66-B37C-FE3DFB038091}"/>
              </a:ext>
            </a:extLst>
          </p:cNvPr>
          <p:cNvCxnSpPr>
            <a:cxnSpLocks/>
          </p:cNvCxnSpPr>
          <p:nvPr/>
        </p:nvCxnSpPr>
        <p:spPr>
          <a:xfrm flipV="1">
            <a:off x="3388557" y="3429000"/>
            <a:ext cx="853330" cy="477982"/>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pic>
        <p:nvPicPr>
          <p:cNvPr id="30" name="Afbeelding 29">
            <a:extLst>
              <a:ext uri="{FF2B5EF4-FFF2-40B4-BE49-F238E27FC236}">
                <a16:creationId xmlns:a16="http://schemas.microsoft.com/office/drawing/2014/main" id="{4F7AA589-06FF-4C09-9DE2-DCD66E1A0937}"/>
              </a:ext>
            </a:extLst>
          </p:cNvPr>
          <p:cNvPicPr>
            <a:picLocks noChangeAspect="1"/>
          </p:cNvPicPr>
          <p:nvPr/>
        </p:nvPicPr>
        <p:blipFill rotWithShape="1">
          <a:blip r:embed="rId5"/>
          <a:srcRect l="71473" t="53532"/>
          <a:stretch/>
        </p:blipFill>
        <p:spPr>
          <a:xfrm>
            <a:off x="4241887" y="2832180"/>
            <a:ext cx="1197665" cy="897119"/>
          </a:xfrm>
          <a:prstGeom prst="rect">
            <a:avLst/>
          </a:prstGeom>
        </p:spPr>
      </p:pic>
      <p:pic>
        <p:nvPicPr>
          <p:cNvPr id="32" name="Afbeelding 31">
            <a:extLst>
              <a:ext uri="{FF2B5EF4-FFF2-40B4-BE49-F238E27FC236}">
                <a16:creationId xmlns:a16="http://schemas.microsoft.com/office/drawing/2014/main" id="{E47C6679-27C6-4CA3-97FD-29C3BF8F5110}"/>
              </a:ext>
            </a:extLst>
          </p:cNvPr>
          <p:cNvPicPr>
            <a:picLocks noChangeAspect="1"/>
          </p:cNvPicPr>
          <p:nvPr/>
        </p:nvPicPr>
        <p:blipFill rotWithShape="1">
          <a:blip r:embed="rId5"/>
          <a:srcRect r="81367" b="56568"/>
          <a:stretch/>
        </p:blipFill>
        <p:spPr>
          <a:xfrm>
            <a:off x="2348793" y="4919525"/>
            <a:ext cx="923176" cy="989487"/>
          </a:xfrm>
          <a:prstGeom prst="rect">
            <a:avLst/>
          </a:prstGeom>
        </p:spPr>
      </p:pic>
      <p:cxnSp>
        <p:nvCxnSpPr>
          <p:cNvPr id="33" name="Rechte verbindingslijn met pijl 32">
            <a:extLst>
              <a:ext uri="{FF2B5EF4-FFF2-40B4-BE49-F238E27FC236}">
                <a16:creationId xmlns:a16="http://schemas.microsoft.com/office/drawing/2014/main" id="{D19C4E7A-34C9-4706-9773-FD4559381E35}"/>
              </a:ext>
            </a:extLst>
          </p:cNvPr>
          <p:cNvCxnSpPr>
            <a:cxnSpLocks/>
            <a:endCxn id="32" idx="0"/>
          </p:cNvCxnSpPr>
          <p:nvPr/>
        </p:nvCxnSpPr>
        <p:spPr>
          <a:xfrm>
            <a:off x="2631460" y="4264756"/>
            <a:ext cx="178921" cy="654769"/>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pic>
        <p:nvPicPr>
          <p:cNvPr id="85" name="Afbeelding 84" descr="Afbeelding met fiets, buiten, transport, geparkeerd&#10;&#10;Automatisch gegenereerde beschrijving">
            <a:extLst>
              <a:ext uri="{FF2B5EF4-FFF2-40B4-BE49-F238E27FC236}">
                <a16:creationId xmlns:a16="http://schemas.microsoft.com/office/drawing/2014/main" id="{9CB4AC62-E788-4DBE-8500-5009E0D7CE50}"/>
              </a:ext>
            </a:extLst>
          </p:cNvPr>
          <p:cNvPicPr>
            <a:picLocks noChangeAspect="1"/>
          </p:cNvPicPr>
          <p:nvPr/>
        </p:nvPicPr>
        <p:blipFill rotWithShape="1">
          <a:blip r:embed="rId6">
            <a:extLst>
              <a:ext uri="{28A0092B-C50C-407E-A947-70E740481C1C}">
                <a14:useLocalDpi xmlns:a14="http://schemas.microsoft.com/office/drawing/2010/main" val="0"/>
              </a:ext>
            </a:extLst>
          </a:blip>
          <a:srcRect l="4654" t="9476" r="5678" b="9323"/>
          <a:stretch/>
        </p:blipFill>
        <p:spPr>
          <a:xfrm>
            <a:off x="9088963" y="4618768"/>
            <a:ext cx="1955013" cy="1242927"/>
          </a:xfrm>
          <a:prstGeom prst="rect">
            <a:avLst/>
          </a:prstGeom>
        </p:spPr>
      </p:pic>
      <p:pic>
        <p:nvPicPr>
          <p:cNvPr id="1026" name="Picture 2" descr="Substantiële wijziging aanbrengen op bestaande machine: niet zonder risico  - PT Industrieel Management">
            <a:extLst>
              <a:ext uri="{FF2B5EF4-FFF2-40B4-BE49-F238E27FC236}">
                <a16:creationId xmlns:a16="http://schemas.microsoft.com/office/drawing/2014/main" id="{115CEB15-97FF-45CF-99BB-5D6ECBF1F0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3493" y="4503802"/>
            <a:ext cx="261937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agram of a modern sewing machine Stock Photo - Alamy">
            <a:extLst>
              <a:ext uri="{FF2B5EF4-FFF2-40B4-BE49-F238E27FC236}">
                <a16:creationId xmlns:a16="http://schemas.microsoft.com/office/drawing/2014/main" id="{1D564FA2-77F1-46F0-9B0E-A2ADE24BB88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4162"/>
          <a:stretch/>
        </p:blipFill>
        <p:spPr bwMode="auto">
          <a:xfrm>
            <a:off x="6096000" y="4507485"/>
            <a:ext cx="285196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descr="Afbeelding met handkar&#10;&#10;Automatisch gegenereerde beschrijving">
            <a:extLst>
              <a:ext uri="{FF2B5EF4-FFF2-40B4-BE49-F238E27FC236}">
                <a16:creationId xmlns:a16="http://schemas.microsoft.com/office/drawing/2014/main" id="{28D425B2-1159-464D-A228-54A7ECEA65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7960" y="2485805"/>
            <a:ext cx="1581504" cy="1581504"/>
          </a:xfrm>
          <a:prstGeom prst="rect">
            <a:avLst/>
          </a:prstGeom>
        </p:spPr>
      </p:pic>
      <p:pic>
        <p:nvPicPr>
          <p:cNvPr id="1030" name="Picture 6" descr="techniek@nders-bekeken">
            <a:extLst>
              <a:ext uri="{FF2B5EF4-FFF2-40B4-BE49-F238E27FC236}">
                <a16:creationId xmlns:a16="http://schemas.microsoft.com/office/drawing/2014/main" id="{B407A484-2CAE-4CE4-8958-0D842A70BF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55596" y="2737874"/>
            <a:ext cx="1532831" cy="1169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184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AFFCCE01-E36C-434D-A30F-B91BB55706F4}"/>
              </a:ext>
            </a:extLst>
          </p:cNvPr>
          <p:cNvSpPr txBox="1"/>
          <p:nvPr/>
        </p:nvSpPr>
        <p:spPr>
          <a:xfrm>
            <a:off x="987269" y="1173256"/>
            <a:ext cx="1040553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b="1"/>
              <a:t>De STEM doelen worden op een geïntegreerde manier aangereikt in verschillende contexten.</a:t>
            </a:r>
          </a:p>
        </p:txBody>
      </p:sp>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22</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STEM- doelen  </a:t>
            </a:r>
            <a:r>
              <a:rPr lang="nl-NL" err="1"/>
              <a:t>lpd</a:t>
            </a:r>
            <a:r>
              <a:rPr lang="nl-NL"/>
              <a:t> 1-6</a:t>
            </a:r>
          </a:p>
        </p:txBody>
      </p:sp>
      <p:sp>
        <p:nvSpPr>
          <p:cNvPr id="4" name="Zeshoek 3">
            <a:extLst>
              <a:ext uri="{FF2B5EF4-FFF2-40B4-BE49-F238E27FC236}">
                <a16:creationId xmlns:a16="http://schemas.microsoft.com/office/drawing/2014/main" id="{8AA66299-9833-4EB2-8E1F-DA4C3D7C6B62}"/>
              </a:ext>
            </a:extLst>
          </p:cNvPr>
          <p:cNvSpPr/>
          <p:nvPr/>
        </p:nvSpPr>
        <p:spPr>
          <a:xfrm>
            <a:off x="10974012" y="440768"/>
            <a:ext cx="1030706" cy="802104"/>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STEM doelen</a:t>
            </a:r>
          </a:p>
        </p:txBody>
      </p:sp>
      <p:pic>
        <p:nvPicPr>
          <p:cNvPr id="12" name="Afbeelding 11">
            <a:extLst>
              <a:ext uri="{FF2B5EF4-FFF2-40B4-BE49-F238E27FC236}">
                <a16:creationId xmlns:a16="http://schemas.microsoft.com/office/drawing/2014/main" id="{4D263B9E-01A0-40E7-A57B-0AB5FE416630}"/>
              </a:ext>
            </a:extLst>
          </p:cNvPr>
          <p:cNvPicPr>
            <a:picLocks noChangeAspect="1"/>
          </p:cNvPicPr>
          <p:nvPr/>
        </p:nvPicPr>
        <p:blipFill>
          <a:blip r:embed="rId2"/>
          <a:stretch>
            <a:fillRect/>
          </a:stretch>
        </p:blipFill>
        <p:spPr>
          <a:xfrm>
            <a:off x="987269" y="1630039"/>
            <a:ext cx="6563641" cy="1714739"/>
          </a:xfrm>
          <a:prstGeom prst="rect">
            <a:avLst/>
          </a:prstGeom>
        </p:spPr>
      </p:pic>
      <p:sp>
        <p:nvSpPr>
          <p:cNvPr id="9" name="Rechthoek: afgeronde hoeken 8">
            <a:extLst>
              <a:ext uri="{FF2B5EF4-FFF2-40B4-BE49-F238E27FC236}">
                <a16:creationId xmlns:a16="http://schemas.microsoft.com/office/drawing/2014/main" id="{C3F1CCF9-36BC-4651-9491-40ADA08EFB67}"/>
              </a:ext>
            </a:extLst>
          </p:cNvPr>
          <p:cNvSpPr/>
          <p:nvPr/>
        </p:nvSpPr>
        <p:spPr>
          <a:xfrm>
            <a:off x="2526983" y="1642222"/>
            <a:ext cx="812984" cy="215454"/>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 name="Afbeelding 9">
            <a:extLst>
              <a:ext uri="{FF2B5EF4-FFF2-40B4-BE49-F238E27FC236}">
                <a16:creationId xmlns:a16="http://schemas.microsoft.com/office/drawing/2014/main" id="{DC2AF605-290B-433D-802C-E48B65D6BACB}"/>
              </a:ext>
            </a:extLst>
          </p:cNvPr>
          <p:cNvPicPr>
            <a:picLocks noChangeAspect="1"/>
          </p:cNvPicPr>
          <p:nvPr/>
        </p:nvPicPr>
        <p:blipFill>
          <a:blip r:embed="rId3"/>
          <a:stretch>
            <a:fillRect/>
          </a:stretch>
        </p:blipFill>
        <p:spPr>
          <a:xfrm>
            <a:off x="987269" y="3524562"/>
            <a:ext cx="6868484" cy="1200318"/>
          </a:xfrm>
          <a:prstGeom prst="rect">
            <a:avLst/>
          </a:prstGeom>
        </p:spPr>
      </p:pic>
      <p:sp>
        <p:nvSpPr>
          <p:cNvPr id="11" name="Rechthoek: afgeronde hoeken 10">
            <a:extLst>
              <a:ext uri="{FF2B5EF4-FFF2-40B4-BE49-F238E27FC236}">
                <a16:creationId xmlns:a16="http://schemas.microsoft.com/office/drawing/2014/main" id="{8E8AE41B-7174-48AB-A6D4-16F1316A4454}"/>
              </a:ext>
            </a:extLst>
          </p:cNvPr>
          <p:cNvSpPr/>
          <p:nvPr/>
        </p:nvSpPr>
        <p:spPr>
          <a:xfrm>
            <a:off x="2526982" y="3527687"/>
            <a:ext cx="1236496" cy="238884"/>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3" name="Afbeelding 12">
            <a:extLst>
              <a:ext uri="{FF2B5EF4-FFF2-40B4-BE49-F238E27FC236}">
                <a16:creationId xmlns:a16="http://schemas.microsoft.com/office/drawing/2014/main" id="{75FFD47E-B6EF-4358-B011-DCB663B0FBDB}"/>
              </a:ext>
            </a:extLst>
          </p:cNvPr>
          <p:cNvPicPr>
            <a:picLocks noChangeAspect="1"/>
          </p:cNvPicPr>
          <p:nvPr/>
        </p:nvPicPr>
        <p:blipFill>
          <a:blip r:embed="rId4"/>
          <a:stretch>
            <a:fillRect/>
          </a:stretch>
        </p:blipFill>
        <p:spPr>
          <a:xfrm>
            <a:off x="987269" y="5239301"/>
            <a:ext cx="6496957" cy="724001"/>
          </a:xfrm>
          <a:prstGeom prst="rect">
            <a:avLst/>
          </a:prstGeom>
        </p:spPr>
      </p:pic>
      <p:sp>
        <p:nvSpPr>
          <p:cNvPr id="15" name="Rechthoek: afgeronde hoeken 14">
            <a:extLst>
              <a:ext uri="{FF2B5EF4-FFF2-40B4-BE49-F238E27FC236}">
                <a16:creationId xmlns:a16="http://schemas.microsoft.com/office/drawing/2014/main" id="{EDDA9675-54B7-4A1C-B5E0-0C66B266FA48}"/>
              </a:ext>
            </a:extLst>
          </p:cNvPr>
          <p:cNvSpPr/>
          <p:nvPr/>
        </p:nvSpPr>
        <p:spPr>
          <a:xfrm>
            <a:off x="2504913" y="5267009"/>
            <a:ext cx="533851" cy="220638"/>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Rechthoek: afgeronde hoeken 15">
            <a:extLst>
              <a:ext uri="{FF2B5EF4-FFF2-40B4-BE49-F238E27FC236}">
                <a16:creationId xmlns:a16="http://schemas.microsoft.com/office/drawing/2014/main" id="{08FF068B-BFCA-4B4C-A211-FC6CC0A6C388}"/>
              </a:ext>
            </a:extLst>
          </p:cNvPr>
          <p:cNvSpPr/>
          <p:nvPr/>
        </p:nvSpPr>
        <p:spPr>
          <a:xfrm>
            <a:off x="2536218" y="5710338"/>
            <a:ext cx="290109" cy="220638"/>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Afbeelding 6">
            <a:extLst>
              <a:ext uri="{FF2B5EF4-FFF2-40B4-BE49-F238E27FC236}">
                <a16:creationId xmlns:a16="http://schemas.microsoft.com/office/drawing/2014/main" id="{85AE2CC8-E4B6-48F2-8AC1-FC1E3D4EE965}"/>
              </a:ext>
            </a:extLst>
          </p:cNvPr>
          <p:cNvPicPr>
            <a:picLocks noChangeAspect="1"/>
          </p:cNvPicPr>
          <p:nvPr/>
        </p:nvPicPr>
        <p:blipFill rotWithShape="1">
          <a:blip r:embed="rId5">
            <a:extLst>
              <a:ext uri="{28A0092B-C50C-407E-A947-70E740481C1C}">
                <a14:useLocalDpi xmlns:a14="http://schemas.microsoft.com/office/drawing/2010/main" val="0"/>
              </a:ext>
            </a:extLst>
          </a:blip>
          <a:srcRect t="1503" b="2174"/>
          <a:stretch/>
        </p:blipFill>
        <p:spPr>
          <a:xfrm>
            <a:off x="8793485" y="1374917"/>
            <a:ext cx="2180527" cy="2054083"/>
          </a:xfrm>
          <a:prstGeom prst="rect">
            <a:avLst/>
          </a:prstGeom>
        </p:spPr>
      </p:pic>
      <p:cxnSp>
        <p:nvCxnSpPr>
          <p:cNvPr id="17" name="Rechte verbindingslijn met pijl 16">
            <a:extLst>
              <a:ext uri="{FF2B5EF4-FFF2-40B4-BE49-F238E27FC236}">
                <a16:creationId xmlns:a16="http://schemas.microsoft.com/office/drawing/2014/main" id="{2AA46B01-003E-424A-A015-9C8BD841439B}"/>
              </a:ext>
            </a:extLst>
          </p:cNvPr>
          <p:cNvCxnSpPr>
            <a:cxnSpLocks/>
          </p:cNvCxnSpPr>
          <p:nvPr/>
        </p:nvCxnSpPr>
        <p:spPr>
          <a:xfrm>
            <a:off x="2762007" y="3252149"/>
            <a:ext cx="1338938" cy="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18" name="Tekstvak 17">
            <a:extLst>
              <a:ext uri="{FF2B5EF4-FFF2-40B4-BE49-F238E27FC236}">
                <a16:creationId xmlns:a16="http://schemas.microsoft.com/office/drawing/2014/main" id="{929D8B47-4178-4157-A397-DC28FA0257CB}"/>
              </a:ext>
            </a:extLst>
          </p:cNvPr>
          <p:cNvSpPr txBox="1"/>
          <p:nvPr/>
        </p:nvSpPr>
        <p:spPr>
          <a:xfrm>
            <a:off x="4156363" y="3070067"/>
            <a:ext cx="4218332" cy="307777"/>
          </a:xfrm>
          <a:prstGeom prst="rect">
            <a:avLst/>
          </a:prstGeom>
          <a:noFill/>
        </p:spPr>
        <p:txBody>
          <a:bodyPr wrap="square" rtlCol="0">
            <a:spAutoFit/>
          </a:bodyPr>
          <a:lstStyle/>
          <a:p>
            <a:r>
              <a:rPr lang="nl-BE" sz="1400"/>
              <a:t>Structuur, werkvolgorde, procedures</a:t>
            </a:r>
          </a:p>
        </p:txBody>
      </p:sp>
      <p:pic>
        <p:nvPicPr>
          <p:cNvPr id="20" name="Afbeelding 19" descr="Afbeelding met tekst&#10;&#10;Automatisch gegenereerde beschrijving">
            <a:extLst>
              <a:ext uri="{FF2B5EF4-FFF2-40B4-BE49-F238E27FC236}">
                <a16:creationId xmlns:a16="http://schemas.microsoft.com/office/drawing/2014/main" id="{D8651646-02DE-4724-AE14-2A76BD52F1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92" t="9721" r="4183" b="13263"/>
          <a:stretch/>
        </p:blipFill>
        <p:spPr>
          <a:xfrm>
            <a:off x="7606328" y="3630661"/>
            <a:ext cx="4585672" cy="2952701"/>
          </a:xfrm>
          <a:prstGeom prst="rect">
            <a:avLst/>
          </a:prstGeom>
        </p:spPr>
      </p:pic>
    </p:spTree>
    <p:extLst>
      <p:ext uri="{BB962C8B-B14F-4D97-AF65-F5344CB8AC3E}">
        <p14:creationId xmlns:p14="http://schemas.microsoft.com/office/powerpoint/2010/main" val="3818551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198AF7A5-9C98-4DE6-A699-86E29082E8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21089">
            <a:off x="5179106" y="4745329"/>
            <a:ext cx="2322644" cy="1671820"/>
          </a:xfrm>
          <a:prstGeom prst="rect">
            <a:avLst/>
          </a:prstGeom>
        </p:spPr>
      </p:pic>
      <p:pic>
        <p:nvPicPr>
          <p:cNvPr id="22" name="Afbeelding 21" descr="Afbeelding met tekst&#10;&#10;Automatisch gegenereerde beschrijving">
            <a:extLst>
              <a:ext uri="{FF2B5EF4-FFF2-40B4-BE49-F238E27FC236}">
                <a16:creationId xmlns:a16="http://schemas.microsoft.com/office/drawing/2014/main" id="{8579B350-C7C2-4D93-A39D-ABC1EDA363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11413">
            <a:off x="3285273" y="4806493"/>
            <a:ext cx="2446502" cy="1631001"/>
          </a:xfrm>
          <a:prstGeom prst="rect">
            <a:avLst/>
          </a:prstGeom>
        </p:spPr>
      </p:pic>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23</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Leerdoelen Elektriciteit  </a:t>
            </a:r>
            <a:r>
              <a:rPr lang="nl-NL" err="1"/>
              <a:t>lpd</a:t>
            </a:r>
            <a:r>
              <a:rPr lang="nl-NL"/>
              <a:t> 6-30</a:t>
            </a:r>
          </a:p>
        </p:txBody>
      </p:sp>
      <p:pic>
        <p:nvPicPr>
          <p:cNvPr id="5" name="Afbeelding 4">
            <a:extLst>
              <a:ext uri="{FF2B5EF4-FFF2-40B4-BE49-F238E27FC236}">
                <a16:creationId xmlns:a16="http://schemas.microsoft.com/office/drawing/2014/main" id="{0057BF6A-1098-4176-BC58-B4FED16722D9}"/>
              </a:ext>
            </a:extLst>
          </p:cNvPr>
          <p:cNvPicPr>
            <a:picLocks noChangeAspect="1"/>
          </p:cNvPicPr>
          <p:nvPr/>
        </p:nvPicPr>
        <p:blipFill>
          <a:blip r:embed="rId4"/>
          <a:stretch>
            <a:fillRect/>
          </a:stretch>
        </p:blipFill>
        <p:spPr>
          <a:xfrm>
            <a:off x="945415" y="1881661"/>
            <a:ext cx="6057944" cy="2324117"/>
          </a:xfrm>
          <a:prstGeom prst="rect">
            <a:avLst/>
          </a:prstGeom>
        </p:spPr>
      </p:pic>
      <p:sp>
        <p:nvSpPr>
          <p:cNvPr id="7" name="Tekstvak 6">
            <a:extLst>
              <a:ext uri="{FF2B5EF4-FFF2-40B4-BE49-F238E27FC236}">
                <a16:creationId xmlns:a16="http://schemas.microsoft.com/office/drawing/2014/main" id="{D5F2EE5C-F682-4852-9E98-18B378D68CD5}"/>
              </a:ext>
            </a:extLst>
          </p:cNvPr>
          <p:cNvSpPr txBox="1"/>
          <p:nvPr/>
        </p:nvSpPr>
        <p:spPr>
          <a:xfrm>
            <a:off x="1058430" y="1042086"/>
            <a:ext cx="6095144" cy="375552"/>
          </a:xfrm>
          <a:prstGeom prst="rect">
            <a:avLst/>
          </a:prstGeom>
          <a:noFill/>
        </p:spPr>
        <p:txBody>
          <a:bodyPr wrap="square">
            <a:spAutoFit/>
          </a:bodyPr>
          <a:lstStyle/>
          <a:p>
            <a:pPr>
              <a:lnSpc>
                <a:spcPct val="107000"/>
              </a:lnSpc>
              <a:spcAft>
                <a:spcPts val="800"/>
              </a:spcAft>
            </a:pPr>
            <a:r>
              <a:rPr lang="nl-BE" sz="1800">
                <a:solidFill>
                  <a:srgbClr val="0070C0"/>
                </a:solidFill>
                <a:effectLst/>
                <a:latin typeface="Calibri" panose="020F0502020204030204" pitchFamily="34" charset="0"/>
                <a:ea typeface="Calibri" panose="020F0502020204030204" pitchFamily="34" charset="0"/>
                <a:cs typeface="Arial" panose="020B0604020202020204" pitchFamily="34" charset="0"/>
              </a:rPr>
              <a:t>Ondersteunende technieken</a:t>
            </a:r>
          </a:p>
        </p:txBody>
      </p:sp>
      <p:pic>
        <p:nvPicPr>
          <p:cNvPr id="9" name="Afbeelding 8">
            <a:extLst>
              <a:ext uri="{FF2B5EF4-FFF2-40B4-BE49-F238E27FC236}">
                <a16:creationId xmlns:a16="http://schemas.microsoft.com/office/drawing/2014/main" id="{7D2352B0-165C-490D-87F3-3D7450A27A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66750">
            <a:off x="283272" y="4682892"/>
            <a:ext cx="2384403" cy="1711879"/>
          </a:xfrm>
          <a:prstGeom prst="rect">
            <a:avLst/>
          </a:prstGeom>
        </p:spPr>
      </p:pic>
      <p:pic>
        <p:nvPicPr>
          <p:cNvPr id="11" name="Afbeelding 10">
            <a:extLst>
              <a:ext uri="{FF2B5EF4-FFF2-40B4-BE49-F238E27FC236}">
                <a16:creationId xmlns:a16="http://schemas.microsoft.com/office/drawing/2014/main" id="{DA3F8739-E02B-41F0-B422-8721E8C478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5639" y="3852464"/>
            <a:ext cx="1800225" cy="2543175"/>
          </a:xfrm>
          <a:prstGeom prst="rect">
            <a:avLst/>
          </a:prstGeom>
        </p:spPr>
      </p:pic>
      <p:pic>
        <p:nvPicPr>
          <p:cNvPr id="15" name="Afbeelding 14">
            <a:extLst>
              <a:ext uri="{FF2B5EF4-FFF2-40B4-BE49-F238E27FC236}">
                <a16:creationId xmlns:a16="http://schemas.microsoft.com/office/drawing/2014/main" id="{3C6D5DE1-14EC-4232-9C8A-DDF284C66B8B}"/>
              </a:ext>
            </a:extLst>
          </p:cNvPr>
          <p:cNvPicPr>
            <a:picLocks noChangeAspect="1"/>
          </p:cNvPicPr>
          <p:nvPr/>
        </p:nvPicPr>
        <p:blipFill rotWithShape="1">
          <a:blip r:embed="rId7"/>
          <a:srcRect r="75676"/>
          <a:stretch/>
        </p:blipFill>
        <p:spPr>
          <a:xfrm>
            <a:off x="7014714" y="3612727"/>
            <a:ext cx="932213" cy="904607"/>
          </a:xfrm>
          <a:prstGeom prst="rect">
            <a:avLst/>
          </a:prstGeom>
        </p:spPr>
      </p:pic>
      <p:sp>
        <p:nvSpPr>
          <p:cNvPr id="18" name="Tekstvak 17">
            <a:extLst>
              <a:ext uri="{FF2B5EF4-FFF2-40B4-BE49-F238E27FC236}">
                <a16:creationId xmlns:a16="http://schemas.microsoft.com/office/drawing/2014/main" id="{523FD7A0-28E5-4438-A778-DA8BF5455377}"/>
              </a:ext>
            </a:extLst>
          </p:cNvPr>
          <p:cNvSpPr txBox="1"/>
          <p:nvPr/>
        </p:nvSpPr>
        <p:spPr>
          <a:xfrm>
            <a:off x="4912735" y="1579309"/>
            <a:ext cx="1802674" cy="338554"/>
          </a:xfrm>
          <a:prstGeom prst="rect">
            <a:avLst/>
          </a:prstGeom>
          <a:noFill/>
        </p:spPr>
        <p:txBody>
          <a:bodyPr wrap="square" rtlCol="0">
            <a:spAutoFit/>
          </a:bodyPr>
          <a:lstStyle/>
          <a:p>
            <a:r>
              <a:rPr lang="nl-BE" sz="1600"/>
              <a:t>Zie ook LPD 10</a:t>
            </a:r>
          </a:p>
        </p:txBody>
      </p:sp>
      <p:pic>
        <p:nvPicPr>
          <p:cNvPr id="20" name="Afbeelding 19">
            <a:extLst>
              <a:ext uri="{FF2B5EF4-FFF2-40B4-BE49-F238E27FC236}">
                <a16:creationId xmlns:a16="http://schemas.microsoft.com/office/drawing/2014/main" id="{8CF4E0FB-903B-4439-A880-2D565EA81D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019301">
            <a:off x="1765024" y="4712165"/>
            <a:ext cx="2265045" cy="1698783"/>
          </a:xfrm>
          <a:prstGeom prst="rect">
            <a:avLst/>
          </a:prstGeom>
        </p:spPr>
      </p:pic>
      <p:sp>
        <p:nvSpPr>
          <p:cNvPr id="14" name="Tekstvak 13">
            <a:extLst>
              <a:ext uri="{FF2B5EF4-FFF2-40B4-BE49-F238E27FC236}">
                <a16:creationId xmlns:a16="http://schemas.microsoft.com/office/drawing/2014/main" id="{8CF9FEE2-A303-4345-ADA4-0114CCD2FCD0}"/>
              </a:ext>
            </a:extLst>
          </p:cNvPr>
          <p:cNvSpPr txBox="1"/>
          <p:nvPr/>
        </p:nvSpPr>
        <p:spPr>
          <a:xfrm>
            <a:off x="7251857" y="5542579"/>
            <a:ext cx="3250464" cy="600164"/>
          </a:xfrm>
          <a:prstGeom prst="rect">
            <a:avLst/>
          </a:prstGeom>
          <a:noFill/>
        </p:spPr>
        <p:txBody>
          <a:bodyPr wrap="square">
            <a:spAutoFit/>
          </a:bodyPr>
          <a:lstStyle/>
          <a:p>
            <a:r>
              <a:rPr lang="nl-BE" sz="1100"/>
              <a:t>Proces stopzetten en vergrendelen (</a:t>
            </a:r>
            <a:r>
              <a:rPr lang="nl-BE" sz="1100" b="1" u="sng"/>
              <a:t>Lock Out</a:t>
            </a:r>
            <a:r>
              <a:rPr lang="nl-BE" sz="1100"/>
              <a:t>)</a:t>
            </a:r>
          </a:p>
          <a:p>
            <a:r>
              <a:rPr lang="nl-BE" sz="1100"/>
              <a:t>Markeren (</a:t>
            </a:r>
            <a:r>
              <a:rPr lang="nl-BE" sz="1100" b="1" u="sng"/>
              <a:t>Tag Out</a:t>
            </a:r>
            <a:r>
              <a:rPr lang="nl-BE" sz="1100"/>
              <a:t>)</a:t>
            </a:r>
          </a:p>
          <a:p>
            <a:r>
              <a:rPr lang="nl-BE" sz="1100"/>
              <a:t>Controleren (</a:t>
            </a:r>
            <a:r>
              <a:rPr lang="nl-BE" sz="1100" b="1" u="sng" err="1"/>
              <a:t>Try</a:t>
            </a:r>
            <a:r>
              <a:rPr lang="nl-BE" sz="1100" b="1" u="sng"/>
              <a:t> Out</a:t>
            </a:r>
            <a:r>
              <a:rPr lang="nl-BE" sz="1100"/>
              <a:t>)  </a:t>
            </a:r>
          </a:p>
        </p:txBody>
      </p:sp>
      <p:pic>
        <p:nvPicPr>
          <p:cNvPr id="16" name="Afbeelding 15">
            <a:extLst>
              <a:ext uri="{FF2B5EF4-FFF2-40B4-BE49-F238E27FC236}">
                <a16:creationId xmlns:a16="http://schemas.microsoft.com/office/drawing/2014/main" id="{CA7528F0-02E7-4D1E-9474-00E38EEACB5B}"/>
              </a:ext>
            </a:extLst>
          </p:cNvPr>
          <p:cNvPicPr>
            <a:picLocks noChangeAspect="1"/>
          </p:cNvPicPr>
          <p:nvPr/>
        </p:nvPicPr>
        <p:blipFill rotWithShape="1">
          <a:blip r:embed="rId7"/>
          <a:srcRect l="51927"/>
          <a:stretch/>
        </p:blipFill>
        <p:spPr>
          <a:xfrm>
            <a:off x="7886305" y="3617659"/>
            <a:ext cx="1842386" cy="904607"/>
          </a:xfrm>
          <a:prstGeom prst="rect">
            <a:avLst/>
          </a:prstGeom>
        </p:spPr>
      </p:pic>
      <p:pic>
        <p:nvPicPr>
          <p:cNvPr id="19" name="Picture 8" descr="Persoonlijke beschermingsmiddelen - CDO Geel">
            <a:extLst>
              <a:ext uri="{FF2B5EF4-FFF2-40B4-BE49-F238E27FC236}">
                <a16:creationId xmlns:a16="http://schemas.microsoft.com/office/drawing/2014/main" id="{F9346BA7-CF30-4E51-99C8-58B3B6E79A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32466" y="414825"/>
            <a:ext cx="1910027" cy="2578939"/>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descr="Afbeelding met gebouw, koepel&#10;&#10;Automatisch gegenereerde beschrijving">
            <a:extLst>
              <a:ext uri="{FF2B5EF4-FFF2-40B4-BE49-F238E27FC236}">
                <a16:creationId xmlns:a16="http://schemas.microsoft.com/office/drawing/2014/main" id="{217BBD58-74C1-4692-9F35-9B25122600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78079" y="1649097"/>
            <a:ext cx="1809299" cy="1831011"/>
          </a:xfrm>
          <a:prstGeom prst="rect">
            <a:avLst/>
          </a:prstGeom>
        </p:spPr>
      </p:pic>
      <p:sp>
        <p:nvSpPr>
          <p:cNvPr id="21" name="Zeshoek 20">
            <a:extLst>
              <a:ext uri="{FF2B5EF4-FFF2-40B4-BE49-F238E27FC236}">
                <a16:creationId xmlns:a16="http://schemas.microsoft.com/office/drawing/2014/main" id="{FD6F7E47-DDFA-4DB7-B647-05878BD7DFB6}"/>
              </a:ext>
            </a:extLst>
          </p:cNvPr>
          <p:cNvSpPr/>
          <p:nvPr/>
        </p:nvSpPr>
        <p:spPr>
          <a:xfrm>
            <a:off x="10972433" y="369455"/>
            <a:ext cx="1046748" cy="885909"/>
          </a:xfrm>
          <a:prstGeom prst="hexagon">
            <a:avLst/>
          </a:prstGeom>
          <a:gradFill flip="none" rotWithShape="1">
            <a:gsLst>
              <a:gs pos="64000">
                <a:srgbClr val="00FFFF"/>
              </a:gs>
              <a:gs pos="78000">
                <a:schemeClr val="bg1">
                  <a:lumMod val="75000"/>
                </a:schemeClr>
              </a:gs>
              <a:gs pos="58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800">
                <a:solidFill>
                  <a:srgbClr val="FF0000"/>
                </a:solidFill>
              </a:rPr>
              <a:t>Onder-steunende</a:t>
            </a:r>
          </a:p>
          <a:p>
            <a:pPr algn="ctr"/>
            <a:r>
              <a:rPr lang="nl-BE" sz="800">
                <a:solidFill>
                  <a:srgbClr val="FF0000"/>
                </a:solidFill>
              </a:rPr>
              <a:t>technieken</a:t>
            </a:r>
          </a:p>
        </p:txBody>
      </p:sp>
    </p:spTree>
    <p:extLst>
      <p:ext uri="{BB962C8B-B14F-4D97-AF65-F5344CB8AC3E}">
        <p14:creationId xmlns:p14="http://schemas.microsoft.com/office/powerpoint/2010/main" val="3819208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45ABAA1-A322-4BC2-BA5C-405E63C14656}"/>
              </a:ext>
            </a:extLst>
          </p:cNvPr>
          <p:cNvSpPr>
            <a:spLocks noGrp="1"/>
          </p:cNvSpPr>
          <p:nvPr>
            <p:ph type="sldNum" sz="quarter" idx="11"/>
          </p:nvPr>
        </p:nvSpPr>
        <p:spPr/>
        <p:txBody>
          <a:bodyPr/>
          <a:lstStyle/>
          <a:p>
            <a:fld id="{189E3A5C-986B-47BE-8F96-3787467B82A8}" type="slidenum">
              <a:rPr lang="nl-BE" smtClean="0">
                <a:solidFill>
                  <a:prstClr val="white"/>
                </a:solidFill>
              </a:rPr>
              <a:pPr/>
              <a:t>24</a:t>
            </a:fld>
            <a:endParaRPr lang="nl-BE">
              <a:solidFill>
                <a:prstClr val="white"/>
              </a:solidFill>
            </a:endParaRPr>
          </a:p>
        </p:txBody>
      </p:sp>
      <p:sp>
        <p:nvSpPr>
          <p:cNvPr id="3" name="Titel 2">
            <a:extLst>
              <a:ext uri="{FF2B5EF4-FFF2-40B4-BE49-F238E27FC236}">
                <a16:creationId xmlns:a16="http://schemas.microsoft.com/office/drawing/2014/main" id="{F4F1FD7C-84BE-4A5E-BE2C-55EEC537AB6A}"/>
              </a:ext>
            </a:extLst>
          </p:cNvPr>
          <p:cNvSpPr>
            <a:spLocks noGrp="1"/>
          </p:cNvSpPr>
          <p:nvPr>
            <p:ph type="title"/>
          </p:nvPr>
        </p:nvSpPr>
        <p:spPr/>
        <p:txBody>
          <a:bodyPr/>
          <a:lstStyle/>
          <a:p>
            <a:r>
              <a:rPr lang="nl-NL">
                <a:latin typeface="Trebuchet MS"/>
                <a:cs typeface="Arial"/>
              </a:rPr>
              <a:t>Lototo</a:t>
            </a:r>
            <a:endParaRPr lang="nl-NL"/>
          </a:p>
        </p:txBody>
      </p:sp>
      <p:sp>
        <p:nvSpPr>
          <p:cNvPr id="4" name="Tijdelijke aanduiding voor inhoud 3">
            <a:extLst>
              <a:ext uri="{FF2B5EF4-FFF2-40B4-BE49-F238E27FC236}">
                <a16:creationId xmlns:a16="http://schemas.microsoft.com/office/drawing/2014/main" id="{99A5211C-BCC9-4D34-99DF-3081A9474C91}"/>
              </a:ext>
            </a:extLst>
          </p:cNvPr>
          <p:cNvSpPr>
            <a:spLocks noGrp="1"/>
          </p:cNvSpPr>
          <p:nvPr>
            <p:ph idx="1"/>
          </p:nvPr>
        </p:nvSpPr>
        <p:spPr/>
        <p:txBody>
          <a:bodyPr vert="horz" lIns="91440" tIns="45720" rIns="91440" bIns="45720" rtlCol="0" anchor="t">
            <a:normAutofit/>
          </a:bodyPr>
          <a:lstStyle/>
          <a:p>
            <a:pPr marL="256540" indent="-256540">
              <a:buFont typeface="Wingdings" pitchFamily="34" charset="0"/>
              <a:buChar char="ü"/>
            </a:pPr>
            <a:r>
              <a:rPr lang="nl-NL" sz="1200">
                <a:ea typeface="+mj-lt"/>
                <a:cs typeface="+mj-lt"/>
              </a:rPr>
              <a:t>Je stimuleert de leerlingen om de veiligheidsprocedure lock out – tag out – try out (LOTOTO) toe te passen. Het is een veiligheidsprocedure die wordt gebruikt in de industrie om ervoor te zorgen dat installaties en machines veiliggesteld worden en niet meer opgestart kunnen worden voorafgaand aan de voltooiing van onderhoud, storing of calamiteit. </a:t>
            </a:r>
            <a:endParaRPr lang="nl-NL" sz="1200"/>
          </a:p>
        </p:txBody>
      </p:sp>
      <p:pic>
        <p:nvPicPr>
          <p:cNvPr id="5" name="Afbeelding 5">
            <a:extLst>
              <a:ext uri="{FF2B5EF4-FFF2-40B4-BE49-F238E27FC236}">
                <a16:creationId xmlns:a16="http://schemas.microsoft.com/office/drawing/2014/main" id="{02EF4B4B-B339-4813-8808-DD94F8C84574}"/>
              </a:ext>
            </a:extLst>
          </p:cNvPr>
          <p:cNvPicPr>
            <a:picLocks noChangeAspect="1"/>
          </p:cNvPicPr>
          <p:nvPr/>
        </p:nvPicPr>
        <p:blipFill>
          <a:blip r:embed="rId2"/>
          <a:stretch>
            <a:fillRect/>
          </a:stretch>
        </p:blipFill>
        <p:spPr>
          <a:xfrm>
            <a:off x="1875286" y="2387599"/>
            <a:ext cx="1611649" cy="3606801"/>
          </a:xfrm>
          <a:prstGeom prst="rect">
            <a:avLst/>
          </a:prstGeom>
        </p:spPr>
      </p:pic>
      <p:pic>
        <p:nvPicPr>
          <p:cNvPr id="6" name="Afbeelding 6" descr="Afbeelding met tekst&#10;&#10;Automatisch gegenereerde beschrijving">
            <a:extLst>
              <a:ext uri="{FF2B5EF4-FFF2-40B4-BE49-F238E27FC236}">
                <a16:creationId xmlns:a16="http://schemas.microsoft.com/office/drawing/2014/main" id="{C2386EB6-8B55-4F21-9AA9-1A6A8E16BBF2}"/>
              </a:ext>
            </a:extLst>
          </p:cNvPr>
          <p:cNvPicPr>
            <a:picLocks noChangeAspect="1"/>
          </p:cNvPicPr>
          <p:nvPr/>
        </p:nvPicPr>
        <p:blipFill>
          <a:blip r:embed="rId3"/>
          <a:stretch>
            <a:fillRect/>
          </a:stretch>
        </p:blipFill>
        <p:spPr>
          <a:xfrm>
            <a:off x="3891844" y="2147116"/>
            <a:ext cx="6482644" cy="3847879"/>
          </a:xfrm>
          <a:prstGeom prst="rect">
            <a:avLst/>
          </a:prstGeom>
        </p:spPr>
      </p:pic>
      <p:sp>
        <p:nvSpPr>
          <p:cNvPr id="9" name="Zeshoek 8">
            <a:extLst>
              <a:ext uri="{FF2B5EF4-FFF2-40B4-BE49-F238E27FC236}">
                <a16:creationId xmlns:a16="http://schemas.microsoft.com/office/drawing/2014/main" id="{ACDACE1A-0DAA-4931-A62C-D6B6C83AE9E7}"/>
              </a:ext>
            </a:extLst>
          </p:cNvPr>
          <p:cNvSpPr/>
          <p:nvPr/>
        </p:nvSpPr>
        <p:spPr>
          <a:xfrm>
            <a:off x="10972433" y="369455"/>
            <a:ext cx="1046748" cy="885909"/>
          </a:xfrm>
          <a:prstGeom prst="hexagon">
            <a:avLst/>
          </a:prstGeom>
          <a:gradFill flip="none" rotWithShape="1">
            <a:gsLst>
              <a:gs pos="64000">
                <a:srgbClr val="00FFFF"/>
              </a:gs>
              <a:gs pos="78000">
                <a:schemeClr val="bg1">
                  <a:lumMod val="75000"/>
                </a:schemeClr>
              </a:gs>
              <a:gs pos="58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800">
                <a:solidFill>
                  <a:srgbClr val="FF0000"/>
                </a:solidFill>
              </a:rPr>
              <a:t>Onder-steunende</a:t>
            </a:r>
          </a:p>
          <a:p>
            <a:pPr algn="ctr"/>
            <a:r>
              <a:rPr lang="nl-BE" sz="800">
                <a:solidFill>
                  <a:srgbClr val="FF0000"/>
                </a:solidFill>
              </a:rPr>
              <a:t>technieken</a:t>
            </a:r>
          </a:p>
        </p:txBody>
      </p:sp>
    </p:spTree>
    <p:extLst>
      <p:ext uri="{BB962C8B-B14F-4D97-AF65-F5344CB8AC3E}">
        <p14:creationId xmlns:p14="http://schemas.microsoft.com/office/powerpoint/2010/main" val="3066228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25</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Leerdoelen Elektriciteit  </a:t>
            </a:r>
            <a:r>
              <a:rPr lang="nl-NL" err="1"/>
              <a:t>lpd</a:t>
            </a:r>
            <a:r>
              <a:rPr lang="nl-NL"/>
              <a:t> 6-30</a:t>
            </a:r>
          </a:p>
        </p:txBody>
      </p:sp>
      <p:sp>
        <p:nvSpPr>
          <p:cNvPr id="7" name="Tekstvak 6">
            <a:extLst>
              <a:ext uri="{FF2B5EF4-FFF2-40B4-BE49-F238E27FC236}">
                <a16:creationId xmlns:a16="http://schemas.microsoft.com/office/drawing/2014/main" id="{D5F2EE5C-F682-4852-9E98-18B378D68CD5}"/>
              </a:ext>
            </a:extLst>
          </p:cNvPr>
          <p:cNvSpPr txBox="1"/>
          <p:nvPr/>
        </p:nvSpPr>
        <p:spPr>
          <a:xfrm>
            <a:off x="1058430" y="1042086"/>
            <a:ext cx="6095144" cy="375552"/>
          </a:xfrm>
          <a:prstGeom prst="rect">
            <a:avLst/>
          </a:prstGeom>
          <a:noFill/>
        </p:spPr>
        <p:txBody>
          <a:bodyPr wrap="square">
            <a:spAutoFit/>
          </a:bodyPr>
          <a:lstStyle/>
          <a:p>
            <a:pPr>
              <a:lnSpc>
                <a:spcPct val="107000"/>
              </a:lnSpc>
              <a:spcAft>
                <a:spcPts val="800"/>
              </a:spcAft>
            </a:pPr>
            <a:r>
              <a:rPr lang="nl-BE" sz="1800">
                <a:solidFill>
                  <a:srgbClr val="0070C0"/>
                </a:solidFill>
                <a:effectLst/>
                <a:latin typeface="Calibri" panose="020F0502020204030204" pitchFamily="34" charset="0"/>
                <a:ea typeface="Calibri" panose="020F0502020204030204" pitchFamily="34" charset="0"/>
                <a:cs typeface="Arial" panose="020B0604020202020204" pitchFamily="34" charset="0"/>
              </a:rPr>
              <a:t>Ondersteunende technieken</a:t>
            </a:r>
          </a:p>
        </p:txBody>
      </p:sp>
      <p:pic>
        <p:nvPicPr>
          <p:cNvPr id="6" name="Afbeelding 5">
            <a:extLst>
              <a:ext uri="{FF2B5EF4-FFF2-40B4-BE49-F238E27FC236}">
                <a16:creationId xmlns:a16="http://schemas.microsoft.com/office/drawing/2014/main" id="{99FE12F2-7707-455E-BE1D-65A8E1459AD1}"/>
              </a:ext>
            </a:extLst>
          </p:cNvPr>
          <p:cNvPicPr>
            <a:picLocks noChangeAspect="1"/>
          </p:cNvPicPr>
          <p:nvPr/>
        </p:nvPicPr>
        <p:blipFill>
          <a:blip r:embed="rId2"/>
          <a:stretch>
            <a:fillRect/>
          </a:stretch>
        </p:blipFill>
        <p:spPr>
          <a:xfrm>
            <a:off x="578918" y="1813545"/>
            <a:ext cx="5229263" cy="1114433"/>
          </a:xfrm>
          <a:prstGeom prst="rect">
            <a:avLst/>
          </a:prstGeom>
        </p:spPr>
      </p:pic>
      <p:pic>
        <p:nvPicPr>
          <p:cNvPr id="10" name="Afbeelding 9">
            <a:extLst>
              <a:ext uri="{FF2B5EF4-FFF2-40B4-BE49-F238E27FC236}">
                <a16:creationId xmlns:a16="http://schemas.microsoft.com/office/drawing/2014/main" id="{AB8F6F75-29E7-4CA4-AED9-CA8D58AFDA9A}"/>
              </a:ext>
            </a:extLst>
          </p:cNvPr>
          <p:cNvPicPr>
            <a:picLocks noChangeAspect="1"/>
          </p:cNvPicPr>
          <p:nvPr/>
        </p:nvPicPr>
        <p:blipFill>
          <a:blip r:embed="rId3"/>
          <a:stretch>
            <a:fillRect/>
          </a:stretch>
        </p:blipFill>
        <p:spPr>
          <a:xfrm>
            <a:off x="578918" y="3088825"/>
            <a:ext cx="4086255" cy="885831"/>
          </a:xfrm>
          <a:prstGeom prst="rect">
            <a:avLst/>
          </a:prstGeom>
        </p:spPr>
      </p:pic>
      <p:pic>
        <p:nvPicPr>
          <p:cNvPr id="13" name="Afbeelding 12">
            <a:extLst>
              <a:ext uri="{FF2B5EF4-FFF2-40B4-BE49-F238E27FC236}">
                <a16:creationId xmlns:a16="http://schemas.microsoft.com/office/drawing/2014/main" id="{32569CCA-E19D-4898-A192-3F74D027FA8E}"/>
              </a:ext>
            </a:extLst>
          </p:cNvPr>
          <p:cNvPicPr>
            <a:picLocks noChangeAspect="1"/>
          </p:cNvPicPr>
          <p:nvPr/>
        </p:nvPicPr>
        <p:blipFill>
          <a:blip r:embed="rId4"/>
          <a:stretch>
            <a:fillRect/>
          </a:stretch>
        </p:blipFill>
        <p:spPr>
          <a:xfrm>
            <a:off x="578918" y="4135503"/>
            <a:ext cx="5367377" cy="1204921"/>
          </a:xfrm>
          <a:prstGeom prst="rect">
            <a:avLst/>
          </a:prstGeom>
        </p:spPr>
      </p:pic>
      <p:sp>
        <p:nvSpPr>
          <p:cNvPr id="14" name="Bijschrift: pijl-rechts 13">
            <a:extLst>
              <a:ext uri="{FF2B5EF4-FFF2-40B4-BE49-F238E27FC236}">
                <a16:creationId xmlns:a16="http://schemas.microsoft.com/office/drawing/2014/main" id="{98B8DF2B-4C8F-4649-AB9D-3820089DE1C5}"/>
              </a:ext>
            </a:extLst>
          </p:cNvPr>
          <p:cNvSpPr/>
          <p:nvPr/>
        </p:nvSpPr>
        <p:spPr>
          <a:xfrm flipH="1">
            <a:off x="6042419" y="2953821"/>
            <a:ext cx="5659844" cy="1459088"/>
          </a:xfrm>
          <a:prstGeom prst="rightArrowCallout">
            <a:avLst>
              <a:gd name="adj1" fmla="val 14458"/>
              <a:gd name="adj2" fmla="val 12493"/>
              <a:gd name="adj3" fmla="val 30293"/>
              <a:gd name="adj4" fmla="val 831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Basis= technisch dossier NIET opstellen</a:t>
            </a:r>
          </a:p>
          <a:p>
            <a:pPr marL="285750" indent="-285750" algn="ctr">
              <a:buFont typeface="Arial" panose="020B0604020202020204" pitchFamily="34" charset="0"/>
              <a:buChar char="•"/>
            </a:pPr>
            <a:r>
              <a:rPr lang="nl-BE"/>
              <a:t>Bepalen kostprijs componenten</a:t>
            </a:r>
          </a:p>
          <a:p>
            <a:pPr marL="285750" indent="-285750" algn="ctr">
              <a:buFont typeface="Arial" panose="020B0604020202020204" pitchFamily="34" charset="0"/>
              <a:buChar char="•"/>
            </a:pPr>
            <a:r>
              <a:rPr lang="nl-BE"/>
              <a:t>Bepalen werktijd</a:t>
            </a:r>
          </a:p>
          <a:p>
            <a:pPr marL="285750" indent="-285750" algn="ctr">
              <a:buFont typeface="Arial" panose="020B0604020202020204" pitchFamily="34" charset="0"/>
              <a:buChar char="•"/>
            </a:pPr>
            <a:r>
              <a:rPr lang="nl-BE"/>
              <a:t>Analyse nodige gereedschappen</a:t>
            </a:r>
          </a:p>
        </p:txBody>
      </p:sp>
      <p:sp>
        <p:nvSpPr>
          <p:cNvPr id="18" name="Bijschrift: pijl-rechts 17">
            <a:extLst>
              <a:ext uri="{FF2B5EF4-FFF2-40B4-BE49-F238E27FC236}">
                <a16:creationId xmlns:a16="http://schemas.microsoft.com/office/drawing/2014/main" id="{F70A6EC9-9DD0-4E8F-B88A-A0A86E2F643C}"/>
              </a:ext>
            </a:extLst>
          </p:cNvPr>
          <p:cNvSpPr/>
          <p:nvPr/>
        </p:nvSpPr>
        <p:spPr>
          <a:xfrm flipH="1">
            <a:off x="6042418" y="4534329"/>
            <a:ext cx="5659846" cy="1459088"/>
          </a:xfrm>
          <a:prstGeom prst="rightArrowCallout">
            <a:avLst>
              <a:gd name="adj1" fmla="val 14458"/>
              <a:gd name="adj2" fmla="val 12493"/>
              <a:gd name="adj3" fmla="val 30293"/>
              <a:gd name="adj4" fmla="val 831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85750" indent="-285750" algn="ctr">
              <a:buFont typeface="Arial" panose="020B0604020202020204" pitchFamily="34" charset="0"/>
              <a:buChar char="•"/>
            </a:pPr>
            <a:r>
              <a:rPr lang="nl-BE"/>
              <a:t>Veilig werken</a:t>
            </a:r>
          </a:p>
          <a:p>
            <a:pPr marL="285750" indent="-285750" algn="ctr">
              <a:buFont typeface="Arial" panose="020B0604020202020204" pitchFamily="34" charset="0"/>
              <a:buChar char="•"/>
            </a:pPr>
            <a:r>
              <a:rPr lang="nl-BE"/>
              <a:t>Correct gebruik machines/gereedschap</a:t>
            </a:r>
          </a:p>
          <a:p>
            <a:pPr marL="285750" indent="-285750" algn="ctr">
              <a:buFont typeface="Arial" panose="020B0604020202020204" pitchFamily="34" charset="0"/>
              <a:buChar char="•"/>
            </a:pPr>
            <a:r>
              <a:rPr lang="nl-BE"/>
              <a:t>Opbergen (meet)gereedschap</a:t>
            </a:r>
          </a:p>
          <a:p>
            <a:pPr marL="285750" indent="-285750" algn="ctr">
              <a:buFont typeface="Arial" panose="020B0604020202020204" pitchFamily="34" charset="0"/>
              <a:buChar char="•"/>
            </a:pPr>
            <a:r>
              <a:rPr lang="nl-BE"/>
              <a:t>Slijtage kenmerken</a:t>
            </a:r>
          </a:p>
        </p:txBody>
      </p:sp>
      <p:pic>
        <p:nvPicPr>
          <p:cNvPr id="19" name="Afbeelding 18">
            <a:extLst>
              <a:ext uri="{FF2B5EF4-FFF2-40B4-BE49-F238E27FC236}">
                <a16:creationId xmlns:a16="http://schemas.microsoft.com/office/drawing/2014/main" id="{3FCD8C1B-00C6-46BD-A2D8-E7724F20DD0B}"/>
              </a:ext>
            </a:extLst>
          </p:cNvPr>
          <p:cNvPicPr>
            <a:picLocks noChangeAspect="1"/>
          </p:cNvPicPr>
          <p:nvPr/>
        </p:nvPicPr>
        <p:blipFill>
          <a:blip r:embed="rId5"/>
          <a:stretch>
            <a:fillRect/>
          </a:stretch>
        </p:blipFill>
        <p:spPr>
          <a:xfrm>
            <a:off x="7756808" y="772849"/>
            <a:ext cx="3060438" cy="2003721"/>
          </a:xfrm>
          <a:prstGeom prst="rect">
            <a:avLst/>
          </a:prstGeom>
        </p:spPr>
      </p:pic>
      <p:sp>
        <p:nvSpPr>
          <p:cNvPr id="12" name="Rechthoek: afgeronde hoeken 11">
            <a:extLst>
              <a:ext uri="{FF2B5EF4-FFF2-40B4-BE49-F238E27FC236}">
                <a16:creationId xmlns:a16="http://schemas.microsoft.com/office/drawing/2014/main" id="{DF890050-2074-4452-9FFE-DBC902285CBD}"/>
              </a:ext>
            </a:extLst>
          </p:cNvPr>
          <p:cNvSpPr/>
          <p:nvPr/>
        </p:nvSpPr>
        <p:spPr>
          <a:xfrm>
            <a:off x="1959091" y="3129665"/>
            <a:ext cx="735983" cy="194219"/>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hthoek: afgeronde hoeken 14">
            <a:extLst>
              <a:ext uri="{FF2B5EF4-FFF2-40B4-BE49-F238E27FC236}">
                <a16:creationId xmlns:a16="http://schemas.microsoft.com/office/drawing/2014/main" id="{0F6CCD2B-2ADB-4B18-A039-2BC998EEA55E}"/>
              </a:ext>
            </a:extLst>
          </p:cNvPr>
          <p:cNvSpPr/>
          <p:nvPr/>
        </p:nvSpPr>
        <p:spPr>
          <a:xfrm>
            <a:off x="1997595" y="4200935"/>
            <a:ext cx="697480" cy="211974"/>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Zeshoek 15">
            <a:extLst>
              <a:ext uri="{FF2B5EF4-FFF2-40B4-BE49-F238E27FC236}">
                <a16:creationId xmlns:a16="http://schemas.microsoft.com/office/drawing/2014/main" id="{EBF90C7F-64BC-4A50-83E9-B009BC0F8FF6}"/>
              </a:ext>
            </a:extLst>
          </p:cNvPr>
          <p:cNvSpPr/>
          <p:nvPr/>
        </p:nvSpPr>
        <p:spPr>
          <a:xfrm>
            <a:off x="10972433" y="369455"/>
            <a:ext cx="1046748" cy="885909"/>
          </a:xfrm>
          <a:prstGeom prst="hexagon">
            <a:avLst/>
          </a:prstGeom>
          <a:gradFill flip="none" rotWithShape="1">
            <a:gsLst>
              <a:gs pos="64000">
                <a:srgbClr val="00FFFF"/>
              </a:gs>
              <a:gs pos="78000">
                <a:schemeClr val="bg1">
                  <a:lumMod val="75000"/>
                </a:schemeClr>
              </a:gs>
              <a:gs pos="58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800">
                <a:solidFill>
                  <a:srgbClr val="FF0000"/>
                </a:solidFill>
              </a:rPr>
              <a:t>Onder-steunende</a:t>
            </a:r>
          </a:p>
          <a:p>
            <a:pPr algn="ctr"/>
            <a:r>
              <a:rPr lang="nl-BE" sz="800">
                <a:solidFill>
                  <a:srgbClr val="FF0000"/>
                </a:solidFill>
              </a:rPr>
              <a:t>technieken</a:t>
            </a:r>
          </a:p>
        </p:txBody>
      </p:sp>
      <p:sp>
        <p:nvSpPr>
          <p:cNvPr id="17" name="Tekstvak 16">
            <a:extLst>
              <a:ext uri="{FF2B5EF4-FFF2-40B4-BE49-F238E27FC236}">
                <a16:creationId xmlns:a16="http://schemas.microsoft.com/office/drawing/2014/main" id="{EB2AA70E-9C34-496F-AF8F-EA9C49470116}"/>
              </a:ext>
            </a:extLst>
          </p:cNvPr>
          <p:cNvSpPr txBox="1"/>
          <p:nvPr/>
        </p:nvSpPr>
        <p:spPr>
          <a:xfrm>
            <a:off x="4005507" y="5645843"/>
            <a:ext cx="1802674" cy="338554"/>
          </a:xfrm>
          <a:prstGeom prst="rect">
            <a:avLst/>
          </a:prstGeom>
          <a:noFill/>
        </p:spPr>
        <p:txBody>
          <a:bodyPr wrap="square" rtlCol="0">
            <a:spAutoFit/>
          </a:bodyPr>
          <a:lstStyle/>
          <a:p>
            <a:r>
              <a:rPr lang="nl-BE" sz="1600"/>
              <a:t>Zie ook LPD 7</a:t>
            </a:r>
          </a:p>
        </p:txBody>
      </p:sp>
    </p:spTree>
    <p:extLst>
      <p:ext uri="{BB962C8B-B14F-4D97-AF65-F5344CB8AC3E}">
        <p14:creationId xmlns:p14="http://schemas.microsoft.com/office/powerpoint/2010/main" val="3534225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26</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Leerdoelen Elektriciteit  </a:t>
            </a:r>
            <a:r>
              <a:rPr lang="nl-NL" err="1"/>
              <a:t>lpd</a:t>
            </a:r>
            <a:r>
              <a:rPr lang="nl-NL"/>
              <a:t> 6-30</a:t>
            </a:r>
          </a:p>
        </p:txBody>
      </p:sp>
      <p:sp>
        <p:nvSpPr>
          <p:cNvPr id="7" name="Tekstvak 6">
            <a:extLst>
              <a:ext uri="{FF2B5EF4-FFF2-40B4-BE49-F238E27FC236}">
                <a16:creationId xmlns:a16="http://schemas.microsoft.com/office/drawing/2014/main" id="{D5F2EE5C-F682-4852-9E98-18B378D68CD5}"/>
              </a:ext>
            </a:extLst>
          </p:cNvPr>
          <p:cNvSpPr txBox="1"/>
          <p:nvPr/>
        </p:nvSpPr>
        <p:spPr>
          <a:xfrm>
            <a:off x="1058430" y="1042086"/>
            <a:ext cx="6095144" cy="375552"/>
          </a:xfrm>
          <a:prstGeom prst="rect">
            <a:avLst/>
          </a:prstGeom>
          <a:noFill/>
        </p:spPr>
        <p:txBody>
          <a:bodyPr wrap="square">
            <a:spAutoFit/>
          </a:bodyPr>
          <a:lstStyle/>
          <a:p>
            <a:pPr>
              <a:lnSpc>
                <a:spcPct val="107000"/>
              </a:lnSpc>
              <a:spcAft>
                <a:spcPts val="800"/>
              </a:spcAft>
            </a:pPr>
            <a:r>
              <a:rPr lang="nl-BE" sz="1800">
                <a:solidFill>
                  <a:srgbClr val="0070C0"/>
                </a:solidFill>
                <a:effectLst/>
                <a:latin typeface="Calibri" panose="020F0502020204030204" pitchFamily="34" charset="0"/>
                <a:ea typeface="Calibri" panose="020F0502020204030204" pitchFamily="34" charset="0"/>
                <a:cs typeface="Arial" panose="020B0604020202020204" pitchFamily="34" charset="0"/>
              </a:rPr>
              <a:t>Ondersteunende technieken</a:t>
            </a:r>
          </a:p>
        </p:txBody>
      </p:sp>
      <p:pic>
        <p:nvPicPr>
          <p:cNvPr id="5" name="Afbeelding 4">
            <a:extLst>
              <a:ext uri="{FF2B5EF4-FFF2-40B4-BE49-F238E27FC236}">
                <a16:creationId xmlns:a16="http://schemas.microsoft.com/office/drawing/2014/main" id="{4013AEB2-6FCD-458A-94F0-CCA2B4E7FBD6}"/>
              </a:ext>
            </a:extLst>
          </p:cNvPr>
          <p:cNvPicPr>
            <a:picLocks noChangeAspect="1"/>
          </p:cNvPicPr>
          <p:nvPr/>
        </p:nvPicPr>
        <p:blipFill>
          <a:blip r:embed="rId2"/>
          <a:stretch>
            <a:fillRect/>
          </a:stretch>
        </p:blipFill>
        <p:spPr>
          <a:xfrm>
            <a:off x="847947" y="1823658"/>
            <a:ext cx="5081625" cy="1371610"/>
          </a:xfrm>
          <a:prstGeom prst="rect">
            <a:avLst/>
          </a:prstGeom>
        </p:spPr>
      </p:pic>
      <p:pic>
        <p:nvPicPr>
          <p:cNvPr id="12" name="Afbeelding 11">
            <a:extLst>
              <a:ext uri="{FF2B5EF4-FFF2-40B4-BE49-F238E27FC236}">
                <a16:creationId xmlns:a16="http://schemas.microsoft.com/office/drawing/2014/main" id="{00B898DB-40E2-4687-8FCE-2DAF6FF83FBA}"/>
              </a:ext>
            </a:extLst>
          </p:cNvPr>
          <p:cNvPicPr>
            <a:picLocks noChangeAspect="1"/>
          </p:cNvPicPr>
          <p:nvPr/>
        </p:nvPicPr>
        <p:blipFill>
          <a:blip r:embed="rId3"/>
          <a:stretch>
            <a:fillRect/>
          </a:stretch>
        </p:blipFill>
        <p:spPr>
          <a:xfrm>
            <a:off x="778327" y="4000949"/>
            <a:ext cx="5662654" cy="823919"/>
          </a:xfrm>
          <a:prstGeom prst="rect">
            <a:avLst/>
          </a:prstGeom>
        </p:spPr>
      </p:pic>
      <mc:AlternateContent xmlns:mc="http://schemas.openxmlformats.org/markup-compatibility/2006">
        <mc:Choice xmlns:p14="http://schemas.microsoft.com/office/powerpoint/2010/main" Requires="p14">
          <p:contentPart p14:bwMode="auto" r:id="rId4">
            <p14:nvContentPartPr>
              <p14:cNvPr id="23" name="Inkt 22">
                <a:extLst>
                  <a:ext uri="{FF2B5EF4-FFF2-40B4-BE49-F238E27FC236}">
                    <a16:creationId xmlns:a16="http://schemas.microsoft.com/office/drawing/2014/main" id="{CBAB4A2F-D93B-4D23-A038-035D730EDAEB}"/>
                  </a:ext>
                </a:extLst>
              </p14:cNvPr>
              <p14:cNvContentPartPr/>
              <p14:nvPr/>
            </p14:nvContentPartPr>
            <p14:xfrm>
              <a:off x="1295600" y="4301236"/>
              <a:ext cx="915840" cy="23760"/>
            </p14:xfrm>
          </p:contentPart>
        </mc:Choice>
        <mc:Fallback>
          <p:pic>
            <p:nvPicPr>
              <p:cNvPr id="23" name="Inkt 22">
                <a:extLst>
                  <a:ext uri="{FF2B5EF4-FFF2-40B4-BE49-F238E27FC236}">
                    <a16:creationId xmlns:a16="http://schemas.microsoft.com/office/drawing/2014/main" id="{CBAB4A2F-D93B-4D23-A038-035D730EDAEB}"/>
                  </a:ext>
                </a:extLst>
              </p:cNvPr>
              <p:cNvPicPr/>
              <p:nvPr/>
            </p:nvPicPr>
            <p:blipFill>
              <a:blip r:embed="rId5"/>
              <a:stretch>
                <a:fillRect/>
              </a:stretch>
            </p:blipFill>
            <p:spPr>
              <a:xfrm>
                <a:off x="1241600" y="4191574"/>
                <a:ext cx="1023480" cy="242718"/>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24" name="Inkt 23">
                <a:extLst>
                  <a:ext uri="{FF2B5EF4-FFF2-40B4-BE49-F238E27FC236}">
                    <a16:creationId xmlns:a16="http://schemas.microsoft.com/office/drawing/2014/main" id="{A9E67F12-4E59-49F2-8AE0-E0B13D9EE86B}"/>
                  </a:ext>
                </a:extLst>
              </p14:cNvPr>
              <p14:cNvContentPartPr/>
              <p14:nvPr/>
            </p14:nvContentPartPr>
            <p14:xfrm>
              <a:off x="2696360" y="4118716"/>
              <a:ext cx="577800" cy="45360"/>
            </p14:xfrm>
          </p:contentPart>
        </mc:Choice>
        <mc:Fallback>
          <p:pic>
            <p:nvPicPr>
              <p:cNvPr id="24" name="Inkt 23">
                <a:extLst>
                  <a:ext uri="{FF2B5EF4-FFF2-40B4-BE49-F238E27FC236}">
                    <a16:creationId xmlns:a16="http://schemas.microsoft.com/office/drawing/2014/main" id="{A9E67F12-4E59-49F2-8AE0-E0B13D9EE86B}"/>
                  </a:ext>
                </a:extLst>
              </p:cNvPr>
              <p:cNvPicPr/>
              <p:nvPr/>
            </p:nvPicPr>
            <p:blipFill>
              <a:blip r:embed="rId7"/>
              <a:stretch>
                <a:fillRect/>
              </a:stretch>
            </p:blipFill>
            <p:spPr>
              <a:xfrm>
                <a:off x="2642360" y="4010716"/>
                <a:ext cx="685440" cy="261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25" name="Inkt 24">
                <a:extLst>
                  <a:ext uri="{FF2B5EF4-FFF2-40B4-BE49-F238E27FC236}">
                    <a16:creationId xmlns:a16="http://schemas.microsoft.com/office/drawing/2014/main" id="{26E70DCE-AAF3-465F-93BE-08B96CBFD394}"/>
                  </a:ext>
                </a:extLst>
              </p14:cNvPr>
              <p14:cNvContentPartPr/>
              <p14:nvPr/>
            </p14:nvContentPartPr>
            <p14:xfrm>
              <a:off x="4221680" y="4088116"/>
              <a:ext cx="684720" cy="58320"/>
            </p14:xfrm>
          </p:contentPart>
        </mc:Choice>
        <mc:Fallback>
          <p:pic>
            <p:nvPicPr>
              <p:cNvPr id="25" name="Inkt 24">
                <a:extLst>
                  <a:ext uri="{FF2B5EF4-FFF2-40B4-BE49-F238E27FC236}">
                    <a16:creationId xmlns:a16="http://schemas.microsoft.com/office/drawing/2014/main" id="{26E70DCE-AAF3-465F-93BE-08B96CBFD394}"/>
                  </a:ext>
                </a:extLst>
              </p:cNvPr>
              <p:cNvPicPr/>
              <p:nvPr/>
            </p:nvPicPr>
            <p:blipFill>
              <a:blip r:embed="rId9"/>
              <a:stretch>
                <a:fillRect/>
              </a:stretch>
            </p:blipFill>
            <p:spPr>
              <a:xfrm>
                <a:off x="4167708" y="3980116"/>
                <a:ext cx="792303" cy="273960"/>
              </a:xfrm>
              <a:prstGeom prst="rect">
                <a:avLst/>
              </a:prstGeom>
            </p:spPr>
          </p:pic>
        </mc:Fallback>
      </mc:AlternateContent>
      <p:sp>
        <p:nvSpPr>
          <p:cNvPr id="18" name="Bijschrift: pijl-rechts 17">
            <a:extLst>
              <a:ext uri="{FF2B5EF4-FFF2-40B4-BE49-F238E27FC236}">
                <a16:creationId xmlns:a16="http://schemas.microsoft.com/office/drawing/2014/main" id="{F70A6EC9-9DD0-4E8F-B88A-A0A86E2F643C}"/>
              </a:ext>
            </a:extLst>
          </p:cNvPr>
          <p:cNvSpPr/>
          <p:nvPr/>
        </p:nvSpPr>
        <p:spPr>
          <a:xfrm flipH="1">
            <a:off x="6391208" y="3375064"/>
            <a:ext cx="5321330" cy="1520812"/>
          </a:xfrm>
          <a:prstGeom prst="rightArrowCallout">
            <a:avLst>
              <a:gd name="adj1" fmla="val 14458"/>
              <a:gd name="adj2" fmla="val 12493"/>
              <a:gd name="adj3" fmla="val 30293"/>
              <a:gd name="adj4" fmla="val 831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85750" indent="-285750" algn="ctr">
              <a:buFont typeface="Arial" panose="020B0604020202020204" pitchFamily="34" charset="0"/>
              <a:buChar char="•"/>
            </a:pPr>
            <a:r>
              <a:rPr lang="nl-BE"/>
              <a:t>CAE software (bv. </a:t>
            </a:r>
            <a:r>
              <a:rPr lang="nl-BE" err="1"/>
              <a:t>Trikker</a:t>
            </a:r>
            <a:r>
              <a:rPr lang="nl-BE"/>
              <a:t>,…)</a:t>
            </a:r>
          </a:p>
          <a:p>
            <a:pPr marL="285750" indent="-285750" algn="ctr">
              <a:buFont typeface="Arial" panose="020B0604020202020204" pitchFamily="34" charset="0"/>
              <a:buChar char="•"/>
            </a:pPr>
            <a:r>
              <a:rPr lang="nl-BE"/>
              <a:t>3D CAD software</a:t>
            </a:r>
          </a:p>
        </p:txBody>
      </p:sp>
      <p:pic>
        <p:nvPicPr>
          <p:cNvPr id="27" name="Afbeelding 26">
            <a:extLst>
              <a:ext uri="{FF2B5EF4-FFF2-40B4-BE49-F238E27FC236}">
                <a16:creationId xmlns:a16="http://schemas.microsoft.com/office/drawing/2014/main" id="{4F6BFDA3-60FC-441F-8AED-CF548C9F7F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0554" y="4809298"/>
            <a:ext cx="2731602" cy="2048702"/>
          </a:xfrm>
          <a:prstGeom prst="rect">
            <a:avLst/>
          </a:prstGeom>
        </p:spPr>
      </p:pic>
      <p:pic>
        <p:nvPicPr>
          <p:cNvPr id="29" name="Afbeelding 28">
            <a:extLst>
              <a:ext uri="{FF2B5EF4-FFF2-40B4-BE49-F238E27FC236}">
                <a16:creationId xmlns:a16="http://schemas.microsoft.com/office/drawing/2014/main" id="{0298E0A4-9EDF-4047-A3B8-1C10B103935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74160" y="4809298"/>
            <a:ext cx="3680432" cy="2070243"/>
          </a:xfrm>
          <a:prstGeom prst="rect">
            <a:avLst/>
          </a:prstGeom>
        </p:spPr>
      </p:pic>
      <p:sp>
        <p:nvSpPr>
          <p:cNvPr id="19" name="Rechthoek: afgeronde hoeken 18">
            <a:extLst>
              <a:ext uri="{FF2B5EF4-FFF2-40B4-BE49-F238E27FC236}">
                <a16:creationId xmlns:a16="http://schemas.microsoft.com/office/drawing/2014/main" id="{4AC53438-EC36-4DCC-9D3A-A639B9898DBE}"/>
              </a:ext>
            </a:extLst>
          </p:cNvPr>
          <p:cNvSpPr/>
          <p:nvPr/>
        </p:nvSpPr>
        <p:spPr>
          <a:xfrm>
            <a:off x="2229886" y="1838401"/>
            <a:ext cx="368935" cy="186405"/>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Rechthoek: afgeronde hoeken 21">
            <a:extLst>
              <a:ext uri="{FF2B5EF4-FFF2-40B4-BE49-F238E27FC236}">
                <a16:creationId xmlns:a16="http://schemas.microsoft.com/office/drawing/2014/main" id="{CAF44320-EA25-4B83-A40C-A79372B21F8B}"/>
              </a:ext>
            </a:extLst>
          </p:cNvPr>
          <p:cNvSpPr/>
          <p:nvPr/>
        </p:nvSpPr>
        <p:spPr>
          <a:xfrm>
            <a:off x="2165759" y="4017614"/>
            <a:ext cx="502893" cy="188854"/>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Rechthoek: afgeronde hoeken 25">
            <a:extLst>
              <a:ext uri="{FF2B5EF4-FFF2-40B4-BE49-F238E27FC236}">
                <a16:creationId xmlns:a16="http://schemas.microsoft.com/office/drawing/2014/main" id="{21EBBC9C-50B5-46C4-AF8B-10FADEBD045B}"/>
              </a:ext>
            </a:extLst>
          </p:cNvPr>
          <p:cNvSpPr/>
          <p:nvPr/>
        </p:nvSpPr>
        <p:spPr>
          <a:xfrm>
            <a:off x="5774052" y="4017614"/>
            <a:ext cx="312712" cy="212614"/>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Zeshoek 16">
            <a:extLst>
              <a:ext uri="{FF2B5EF4-FFF2-40B4-BE49-F238E27FC236}">
                <a16:creationId xmlns:a16="http://schemas.microsoft.com/office/drawing/2014/main" id="{AD5845A0-E8CF-4813-A414-C9C389BDD43F}"/>
              </a:ext>
            </a:extLst>
          </p:cNvPr>
          <p:cNvSpPr/>
          <p:nvPr/>
        </p:nvSpPr>
        <p:spPr>
          <a:xfrm>
            <a:off x="10972433" y="369455"/>
            <a:ext cx="1046748" cy="885909"/>
          </a:xfrm>
          <a:prstGeom prst="hexagon">
            <a:avLst/>
          </a:prstGeom>
          <a:gradFill flip="none" rotWithShape="1">
            <a:gsLst>
              <a:gs pos="64000">
                <a:srgbClr val="00FFFF"/>
              </a:gs>
              <a:gs pos="78000">
                <a:schemeClr val="bg1">
                  <a:lumMod val="75000"/>
                </a:schemeClr>
              </a:gs>
              <a:gs pos="58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800">
                <a:solidFill>
                  <a:srgbClr val="FF0000"/>
                </a:solidFill>
              </a:rPr>
              <a:t>Onder-steunende</a:t>
            </a:r>
          </a:p>
          <a:p>
            <a:pPr algn="ctr"/>
            <a:r>
              <a:rPr lang="nl-BE" sz="800">
                <a:solidFill>
                  <a:srgbClr val="FF0000"/>
                </a:solidFill>
              </a:rPr>
              <a:t>technieken</a:t>
            </a:r>
          </a:p>
        </p:txBody>
      </p:sp>
    </p:spTree>
    <p:extLst>
      <p:ext uri="{BB962C8B-B14F-4D97-AF65-F5344CB8AC3E}">
        <p14:creationId xmlns:p14="http://schemas.microsoft.com/office/powerpoint/2010/main" val="3779985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27</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Leerdoelen Elektriciteit  </a:t>
            </a:r>
            <a:r>
              <a:rPr lang="nl-NL" err="1"/>
              <a:t>lpd</a:t>
            </a:r>
            <a:r>
              <a:rPr lang="nl-NL"/>
              <a:t> 6-30</a:t>
            </a:r>
          </a:p>
        </p:txBody>
      </p:sp>
      <p:sp>
        <p:nvSpPr>
          <p:cNvPr id="7" name="Tekstvak 6">
            <a:extLst>
              <a:ext uri="{FF2B5EF4-FFF2-40B4-BE49-F238E27FC236}">
                <a16:creationId xmlns:a16="http://schemas.microsoft.com/office/drawing/2014/main" id="{D5F2EE5C-F682-4852-9E98-18B378D68CD5}"/>
              </a:ext>
            </a:extLst>
          </p:cNvPr>
          <p:cNvSpPr txBox="1"/>
          <p:nvPr/>
        </p:nvSpPr>
        <p:spPr>
          <a:xfrm>
            <a:off x="1058430" y="1042086"/>
            <a:ext cx="6095144" cy="375552"/>
          </a:xfrm>
          <a:prstGeom prst="rect">
            <a:avLst/>
          </a:prstGeom>
          <a:noFill/>
        </p:spPr>
        <p:txBody>
          <a:bodyPr wrap="square">
            <a:spAutoFit/>
          </a:bodyPr>
          <a:lstStyle/>
          <a:p>
            <a:pPr>
              <a:lnSpc>
                <a:spcPct val="107000"/>
              </a:lnSpc>
              <a:spcAft>
                <a:spcPts val="800"/>
              </a:spcAft>
            </a:pPr>
            <a:r>
              <a:rPr lang="nl-BE" sz="1800">
                <a:solidFill>
                  <a:srgbClr val="0070C0"/>
                </a:solidFill>
                <a:effectLst/>
                <a:latin typeface="Calibri" panose="020F0502020204030204" pitchFamily="34" charset="0"/>
                <a:ea typeface="Calibri" panose="020F0502020204030204" pitchFamily="34" charset="0"/>
                <a:cs typeface="Arial" panose="020B0604020202020204" pitchFamily="34" charset="0"/>
              </a:rPr>
              <a:t>Ondersteunende technieken</a:t>
            </a:r>
          </a:p>
        </p:txBody>
      </p:sp>
      <p:pic>
        <p:nvPicPr>
          <p:cNvPr id="6" name="Afbeelding 5">
            <a:extLst>
              <a:ext uri="{FF2B5EF4-FFF2-40B4-BE49-F238E27FC236}">
                <a16:creationId xmlns:a16="http://schemas.microsoft.com/office/drawing/2014/main" id="{3834C5AD-611F-4888-83B2-17914BB42E5B}"/>
              </a:ext>
            </a:extLst>
          </p:cNvPr>
          <p:cNvPicPr>
            <a:picLocks noChangeAspect="1"/>
          </p:cNvPicPr>
          <p:nvPr/>
        </p:nvPicPr>
        <p:blipFill>
          <a:blip r:embed="rId2"/>
          <a:stretch>
            <a:fillRect/>
          </a:stretch>
        </p:blipFill>
        <p:spPr>
          <a:xfrm>
            <a:off x="864993" y="1809265"/>
            <a:ext cx="4143405" cy="833444"/>
          </a:xfrm>
          <a:prstGeom prst="rect">
            <a:avLst/>
          </a:prstGeom>
        </p:spPr>
      </p:pic>
      <p:pic>
        <p:nvPicPr>
          <p:cNvPr id="11" name="Afbeelding 10">
            <a:extLst>
              <a:ext uri="{FF2B5EF4-FFF2-40B4-BE49-F238E27FC236}">
                <a16:creationId xmlns:a16="http://schemas.microsoft.com/office/drawing/2014/main" id="{32F6BA79-27FF-4A0E-BB84-F4677B563243}"/>
              </a:ext>
            </a:extLst>
          </p:cNvPr>
          <p:cNvPicPr>
            <a:picLocks noChangeAspect="1"/>
          </p:cNvPicPr>
          <p:nvPr/>
        </p:nvPicPr>
        <p:blipFill rotWithShape="1">
          <a:blip r:embed="rId3">
            <a:extLst>
              <a:ext uri="{28A0092B-C50C-407E-A947-70E740481C1C}">
                <a14:useLocalDpi xmlns:a14="http://schemas.microsoft.com/office/drawing/2010/main" val="0"/>
              </a:ext>
            </a:extLst>
          </a:blip>
          <a:srcRect l="6622" r="28971"/>
          <a:stretch/>
        </p:blipFill>
        <p:spPr>
          <a:xfrm>
            <a:off x="7948903" y="1046229"/>
            <a:ext cx="3239120" cy="2238375"/>
          </a:xfrm>
          <a:prstGeom prst="rect">
            <a:avLst/>
          </a:prstGeom>
        </p:spPr>
      </p:pic>
      <p:pic>
        <p:nvPicPr>
          <p:cNvPr id="14" name="Afbeelding 13" descr="Afbeelding met persoon&#10;&#10;Automatisch gegenereerde beschrijving">
            <a:extLst>
              <a:ext uri="{FF2B5EF4-FFF2-40B4-BE49-F238E27FC236}">
                <a16:creationId xmlns:a16="http://schemas.microsoft.com/office/drawing/2014/main" id="{F78ADA3C-1197-4993-A990-94ADDF1005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4835" y="2476813"/>
            <a:ext cx="3790023" cy="2131888"/>
          </a:xfrm>
          <a:prstGeom prst="rect">
            <a:avLst/>
          </a:prstGeom>
        </p:spPr>
      </p:pic>
      <p:pic>
        <p:nvPicPr>
          <p:cNvPr id="16" name="Afbeelding 15">
            <a:extLst>
              <a:ext uri="{FF2B5EF4-FFF2-40B4-BE49-F238E27FC236}">
                <a16:creationId xmlns:a16="http://schemas.microsoft.com/office/drawing/2014/main" id="{20578150-2EBD-44DC-B75F-09A6FF399D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9422" y="3542756"/>
            <a:ext cx="2492137" cy="2492137"/>
          </a:xfrm>
          <a:prstGeom prst="rect">
            <a:avLst/>
          </a:prstGeom>
        </p:spPr>
      </p:pic>
      <p:pic>
        <p:nvPicPr>
          <p:cNvPr id="1026" name="Picture 2" descr="Lekdetectie - Johan de Smedt">
            <a:extLst>
              <a:ext uri="{FF2B5EF4-FFF2-40B4-BE49-F238E27FC236}">
                <a16:creationId xmlns:a16="http://schemas.microsoft.com/office/drawing/2014/main" id="{69C8BDD0-A87D-453F-B8B9-CD64990695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0140" y="3711669"/>
            <a:ext cx="3203657" cy="2131888"/>
          </a:xfrm>
          <a:prstGeom prst="rect">
            <a:avLst/>
          </a:prstGeom>
          <a:noFill/>
          <a:extLst>
            <a:ext uri="{909E8E84-426E-40DD-AFC4-6F175D3DCCD1}">
              <a14:hiddenFill xmlns:a14="http://schemas.microsoft.com/office/drawing/2010/main">
                <a:solidFill>
                  <a:srgbClr val="FFFFFF"/>
                </a:solidFill>
              </a14:hiddenFill>
            </a:ext>
          </a:extLst>
        </p:spPr>
      </p:pic>
      <p:pic>
        <p:nvPicPr>
          <p:cNvPr id="22" name="Afbeelding 21">
            <a:extLst>
              <a:ext uri="{FF2B5EF4-FFF2-40B4-BE49-F238E27FC236}">
                <a16:creationId xmlns:a16="http://schemas.microsoft.com/office/drawing/2014/main" id="{D350921F-8346-425D-9624-E8A68FF225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8053"/>
          <a:stretch/>
        </p:blipFill>
        <p:spPr>
          <a:xfrm>
            <a:off x="864993" y="3373845"/>
            <a:ext cx="2454695" cy="1738576"/>
          </a:xfrm>
          <a:prstGeom prst="rect">
            <a:avLst/>
          </a:prstGeom>
        </p:spPr>
      </p:pic>
      <p:sp>
        <p:nvSpPr>
          <p:cNvPr id="12" name="Rechthoek: afgeronde hoeken 11">
            <a:extLst>
              <a:ext uri="{FF2B5EF4-FFF2-40B4-BE49-F238E27FC236}">
                <a16:creationId xmlns:a16="http://schemas.microsoft.com/office/drawing/2014/main" id="{1A3DB2C0-8B02-4D28-8066-2727E914E033}"/>
              </a:ext>
            </a:extLst>
          </p:cNvPr>
          <p:cNvSpPr/>
          <p:nvPr/>
        </p:nvSpPr>
        <p:spPr>
          <a:xfrm>
            <a:off x="2219963" y="1809266"/>
            <a:ext cx="510552" cy="192790"/>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afgeronde hoeken 12">
            <a:extLst>
              <a:ext uri="{FF2B5EF4-FFF2-40B4-BE49-F238E27FC236}">
                <a16:creationId xmlns:a16="http://schemas.microsoft.com/office/drawing/2014/main" id="{73563759-0F90-4883-BE60-551FC9D73D9D}"/>
              </a:ext>
            </a:extLst>
          </p:cNvPr>
          <p:cNvSpPr/>
          <p:nvPr/>
        </p:nvSpPr>
        <p:spPr>
          <a:xfrm>
            <a:off x="4669281" y="1807838"/>
            <a:ext cx="258853" cy="192790"/>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Zeshoek 14">
            <a:extLst>
              <a:ext uri="{FF2B5EF4-FFF2-40B4-BE49-F238E27FC236}">
                <a16:creationId xmlns:a16="http://schemas.microsoft.com/office/drawing/2014/main" id="{4385CA16-87CD-47AB-8EEC-188CB02B291B}"/>
              </a:ext>
            </a:extLst>
          </p:cNvPr>
          <p:cNvSpPr/>
          <p:nvPr/>
        </p:nvSpPr>
        <p:spPr>
          <a:xfrm>
            <a:off x="10972433" y="369455"/>
            <a:ext cx="1046748" cy="885909"/>
          </a:xfrm>
          <a:prstGeom prst="hexagon">
            <a:avLst/>
          </a:prstGeom>
          <a:gradFill flip="none" rotWithShape="1">
            <a:gsLst>
              <a:gs pos="64000">
                <a:srgbClr val="00FFFF"/>
              </a:gs>
              <a:gs pos="78000">
                <a:schemeClr val="bg1">
                  <a:lumMod val="75000"/>
                </a:schemeClr>
              </a:gs>
              <a:gs pos="58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800">
                <a:solidFill>
                  <a:srgbClr val="FF0000"/>
                </a:solidFill>
              </a:rPr>
              <a:t>Onder-steunende</a:t>
            </a:r>
          </a:p>
          <a:p>
            <a:pPr algn="ctr"/>
            <a:r>
              <a:rPr lang="nl-BE" sz="800">
                <a:solidFill>
                  <a:srgbClr val="FF0000"/>
                </a:solidFill>
              </a:rPr>
              <a:t>technieken</a:t>
            </a:r>
          </a:p>
        </p:txBody>
      </p:sp>
    </p:spTree>
    <p:extLst>
      <p:ext uri="{BB962C8B-B14F-4D97-AF65-F5344CB8AC3E}">
        <p14:creationId xmlns:p14="http://schemas.microsoft.com/office/powerpoint/2010/main" val="719093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28</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Leerdoelen Elektriciteit  </a:t>
            </a:r>
            <a:r>
              <a:rPr lang="nl-NL" err="1"/>
              <a:t>lpd</a:t>
            </a:r>
            <a:r>
              <a:rPr lang="nl-NL"/>
              <a:t> 6-30</a:t>
            </a:r>
          </a:p>
        </p:txBody>
      </p:sp>
      <p:sp>
        <p:nvSpPr>
          <p:cNvPr id="7" name="Tekstvak 6">
            <a:extLst>
              <a:ext uri="{FF2B5EF4-FFF2-40B4-BE49-F238E27FC236}">
                <a16:creationId xmlns:a16="http://schemas.microsoft.com/office/drawing/2014/main" id="{D5F2EE5C-F682-4852-9E98-18B378D68CD5}"/>
              </a:ext>
            </a:extLst>
          </p:cNvPr>
          <p:cNvSpPr txBox="1"/>
          <p:nvPr/>
        </p:nvSpPr>
        <p:spPr>
          <a:xfrm>
            <a:off x="1058430" y="1042086"/>
            <a:ext cx="6095144" cy="375552"/>
          </a:xfrm>
          <a:prstGeom prst="rect">
            <a:avLst/>
          </a:prstGeom>
          <a:noFill/>
        </p:spPr>
        <p:txBody>
          <a:bodyPr wrap="square">
            <a:spAutoFit/>
          </a:bodyPr>
          <a:lstStyle/>
          <a:p>
            <a:pPr>
              <a:lnSpc>
                <a:spcPct val="107000"/>
              </a:lnSpc>
              <a:spcAft>
                <a:spcPts val="800"/>
              </a:spcAft>
            </a:pPr>
            <a:r>
              <a:rPr lang="nl-BE" sz="1800">
                <a:solidFill>
                  <a:srgbClr val="0070C0"/>
                </a:solidFill>
                <a:effectLst/>
                <a:latin typeface="Calibri" panose="020F0502020204030204" pitchFamily="34" charset="0"/>
                <a:ea typeface="Calibri" panose="020F0502020204030204" pitchFamily="34" charset="0"/>
                <a:cs typeface="Arial" panose="020B0604020202020204" pitchFamily="34" charset="0"/>
              </a:rPr>
              <a:t>Ondersteunende technieken</a:t>
            </a:r>
          </a:p>
        </p:txBody>
      </p:sp>
      <p:pic>
        <p:nvPicPr>
          <p:cNvPr id="9" name="Afbeelding 8">
            <a:extLst>
              <a:ext uri="{FF2B5EF4-FFF2-40B4-BE49-F238E27FC236}">
                <a16:creationId xmlns:a16="http://schemas.microsoft.com/office/drawing/2014/main" id="{945BFC86-20B3-4D82-B15A-ACD0282B59CA}"/>
              </a:ext>
            </a:extLst>
          </p:cNvPr>
          <p:cNvPicPr>
            <a:picLocks noChangeAspect="1"/>
          </p:cNvPicPr>
          <p:nvPr/>
        </p:nvPicPr>
        <p:blipFill>
          <a:blip r:embed="rId2"/>
          <a:stretch>
            <a:fillRect/>
          </a:stretch>
        </p:blipFill>
        <p:spPr>
          <a:xfrm>
            <a:off x="833110" y="2005288"/>
            <a:ext cx="4491070" cy="771531"/>
          </a:xfrm>
          <a:prstGeom prst="rect">
            <a:avLst/>
          </a:prstGeom>
        </p:spPr>
      </p:pic>
      <p:pic>
        <p:nvPicPr>
          <p:cNvPr id="31" name="Afbeelding 30" descr="Afbeelding met binnen, muur&#10;&#10;Automatisch gegenereerde beschrijving">
            <a:extLst>
              <a:ext uri="{FF2B5EF4-FFF2-40B4-BE49-F238E27FC236}">
                <a16:creationId xmlns:a16="http://schemas.microsoft.com/office/drawing/2014/main" id="{9C49687A-4870-431C-B1BA-A22F04B2929D}"/>
              </a:ext>
            </a:extLst>
          </p:cNvPr>
          <p:cNvPicPr>
            <a:picLocks noChangeAspect="1"/>
          </p:cNvPicPr>
          <p:nvPr/>
        </p:nvPicPr>
        <p:blipFill rotWithShape="1">
          <a:blip r:embed="rId3">
            <a:extLst>
              <a:ext uri="{28A0092B-C50C-407E-A947-70E740481C1C}">
                <a14:useLocalDpi xmlns:a14="http://schemas.microsoft.com/office/drawing/2010/main" val="0"/>
              </a:ext>
            </a:extLst>
          </a:blip>
          <a:srcRect l="11136" t="21736" r="15901" b="17776"/>
          <a:stretch/>
        </p:blipFill>
        <p:spPr>
          <a:xfrm>
            <a:off x="70306" y="2830164"/>
            <a:ext cx="2254711" cy="1402740"/>
          </a:xfrm>
          <a:prstGeom prst="rect">
            <a:avLst/>
          </a:prstGeom>
        </p:spPr>
      </p:pic>
      <p:pic>
        <p:nvPicPr>
          <p:cNvPr id="33" name="Afbeelding 32" descr="Afbeelding met tekst&#10;&#10;Automatisch gegenereerde beschrijving">
            <a:extLst>
              <a:ext uri="{FF2B5EF4-FFF2-40B4-BE49-F238E27FC236}">
                <a16:creationId xmlns:a16="http://schemas.microsoft.com/office/drawing/2014/main" id="{9F0B4B70-911F-4FC1-A5A8-198348758D74}"/>
              </a:ext>
            </a:extLst>
          </p:cNvPr>
          <p:cNvPicPr>
            <a:picLocks noChangeAspect="1"/>
          </p:cNvPicPr>
          <p:nvPr/>
        </p:nvPicPr>
        <p:blipFill rotWithShape="1">
          <a:blip r:embed="rId4">
            <a:extLst>
              <a:ext uri="{28A0092B-C50C-407E-A947-70E740481C1C}">
                <a14:useLocalDpi xmlns:a14="http://schemas.microsoft.com/office/drawing/2010/main" val="0"/>
              </a:ext>
            </a:extLst>
          </a:blip>
          <a:srcRect l="28588" r="7164"/>
          <a:stretch/>
        </p:blipFill>
        <p:spPr>
          <a:xfrm>
            <a:off x="191266" y="4364497"/>
            <a:ext cx="1983952" cy="2056600"/>
          </a:xfrm>
          <a:prstGeom prst="rect">
            <a:avLst/>
          </a:prstGeom>
        </p:spPr>
      </p:pic>
      <p:pic>
        <p:nvPicPr>
          <p:cNvPr id="1028" name="Picture 4" descr="Kabelgoten en lijsten | legrand DIY">
            <a:extLst>
              <a:ext uri="{FF2B5EF4-FFF2-40B4-BE49-F238E27FC236}">
                <a16:creationId xmlns:a16="http://schemas.microsoft.com/office/drawing/2014/main" id="{F125DA22-8DF5-4919-9B7F-430AB561B7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4145" y="5137312"/>
            <a:ext cx="2145747" cy="13572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abelgoten | Legrand">
            <a:extLst>
              <a:ext uri="{FF2B5EF4-FFF2-40B4-BE49-F238E27FC236}">
                <a16:creationId xmlns:a16="http://schemas.microsoft.com/office/drawing/2014/main" id="{81E0E52B-E8B8-4159-9B00-9F45C95547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1502" y="2891169"/>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35" name="Afbeelding 34">
            <a:extLst>
              <a:ext uri="{FF2B5EF4-FFF2-40B4-BE49-F238E27FC236}">
                <a16:creationId xmlns:a16="http://schemas.microsoft.com/office/drawing/2014/main" id="{EAB12A02-A5AB-4714-A90C-3095E754CE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92937" y="162990"/>
            <a:ext cx="1600307" cy="2133743"/>
          </a:xfrm>
          <a:prstGeom prst="rect">
            <a:avLst/>
          </a:prstGeom>
        </p:spPr>
      </p:pic>
      <p:pic>
        <p:nvPicPr>
          <p:cNvPr id="37" name="Afbeelding 36" descr="Afbeelding met binnen&#10;&#10;Automatisch gegenereerde beschrijving">
            <a:extLst>
              <a:ext uri="{FF2B5EF4-FFF2-40B4-BE49-F238E27FC236}">
                <a16:creationId xmlns:a16="http://schemas.microsoft.com/office/drawing/2014/main" id="{9AAAF27E-F756-4E38-8F3F-8404634B48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38231" y="671990"/>
            <a:ext cx="2449632" cy="1620596"/>
          </a:xfrm>
          <a:prstGeom prst="rect">
            <a:avLst/>
          </a:prstGeom>
        </p:spPr>
      </p:pic>
      <p:pic>
        <p:nvPicPr>
          <p:cNvPr id="41" name="Afbeelding 40">
            <a:extLst>
              <a:ext uri="{FF2B5EF4-FFF2-40B4-BE49-F238E27FC236}">
                <a16:creationId xmlns:a16="http://schemas.microsoft.com/office/drawing/2014/main" id="{A2CAB84D-9A9E-4A83-8D76-A0B86165E75D}"/>
              </a:ext>
            </a:extLst>
          </p:cNvPr>
          <p:cNvPicPr>
            <a:picLocks noChangeAspect="1"/>
          </p:cNvPicPr>
          <p:nvPr/>
        </p:nvPicPr>
        <p:blipFill>
          <a:blip r:embed="rId9"/>
          <a:stretch>
            <a:fillRect/>
          </a:stretch>
        </p:blipFill>
        <p:spPr>
          <a:xfrm>
            <a:off x="9138540" y="2653307"/>
            <a:ext cx="2443862" cy="3256305"/>
          </a:xfrm>
          <a:prstGeom prst="rect">
            <a:avLst/>
          </a:prstGeom>
        </p:spPr>
      </p:pic>
      <p:pic>
        <p:nvPicPr>
          <p:cNvPr id="45" name="Afbeelding 44" descr="Afbeelding met persoon, keukenapparaat, binnen&#10;&#10;Automatisch gegenereerde beschrijving">
            <a:extLst>
              <a:ext uri="{FF2B5EF4-FFF2-40B4-BE49-F238E27FC236}">
                <a16:creationId xmlns:a16="http://schemas.microsoft.com/office/drawing/2014/main" id="{974D3F49-D34A-49D9-A9D6-396904C038D4}"/>
              </a:ext>
            </a:extLst>
          </p:cNvPr>
          <p:cNvPicPr>
            <a:picLocks noChangeAspect="1"/>
          </p:cNvPicPr>
          <p:nvPr/>
        </p:nvPicPr>
        <p:blipFill rotWithShape="1">
          <a:blip r:embed="rId10">
            <a:extLst>
              <a:ext uri="{28A0092B-C50C-407E-A947-70E740481C1C}">
                <a14:useLocalDpi xmlns:a14="http://schemas.microsoft.com/office/drawing/2010/main" val="0"/>
              </a:ext>
            </a:extLst>
          </a:blip>
          <a:srcRect l="36674"/>
          <a:stretch/>
        </p:blipFill>
        <p:spPr>
          <a:xfrm>
            <a:off x="6359701" y="2408381"/>
            <a:ext cx="2452713" cy="2582109"/>
          </a:xfrm>
          <a:prstGeom prst="rect">
            <a:avLst/>
          </a:prstGeom>
        </p:spPr>
      </p:pic>
      <p:pic>
        <p:nvPicPr>
          <p:cNvPr id="47" name="Afbeelding 46" descr="Afbeelding met binnen, groen, gereedschap&#10;&#10;Automatisch gegenereerde beschrijving">
            <a:extLst>
              <a:ext uri="{FF2B5EF4-FFF2-40B4-BE49-F238E27FC236}">
                <a16:creationId xmlns:a16="http://schemas.microsoft.com/office/drawing/2014/main" id="{F632935B-D8D0-4E10-B9A6-D7E925920B1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02622" y="4669502"/>
            <a:ext cx="2758269" cy="2068702"/>
          </a:xfrm>
          <a:prstGeom prst="rect">
            <a:avLst/>
          </a:prstGeom>
        </p:spPr>
      </p:pic>
      <p:pic>
        <p:nvPicPr>
          <p:cNvPr id="1032" name="Picture 8" descr="ELEKTROTECHNIEKEN">
            <a:extLst>
              <a:ext uri="{FF2B5EF4-FFF2-40B4-BE49-F238E27FC236}">
                <a16:creationId xmlns:a16="http://schemas.microsoft.com/office/drawing/2014/main" id="{A16F8AB6-CAC3-4719-82F1-653BBA1D84F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13166" y="2457365"/>
            <a:ext cx="1695450" cy="2695575"/>
          </a:xfrm>
          <a:prstGeom prst="rect">
            <a:avLst/>
          </a:prstGeom>
          <a:noFill/>
          <a:extLst>
            <a:ext uri="{909E8E84-426E-40DD-AFC4-6F175D3DCCD1}">
              <a14:hiddenFill xmlns:a14="http://schemas.microsoft.com/office/drawing/2010/main">
                <a:solidFill>
                  <a:srgbClr val="FFFFFF"/>
                </a:solidFill>
              </a14:hiddenFill>
            </a:ext>
          </a:extLst>
        </p:spPr>
      </p:pic>
      <p:sp>
        <p:nvSpPr>
          <p:cNvPr id="4" name="Zeshoek 3">
            <a:extLst>
              <a:ext uri="{FF2B5EF4-FFF2-40B4-BE49-F238E27FC236}">
                <a16:creationId xmlns:a16="http://schemas.microsoft.com/office/drawing/2014/main" id="{5FB906E1-5DB8-437E-9C28-D3147EFDD85E}"/>
              </a:ext>
            </a:extLst>
          </p:cNvPr>
          <p:cNvSpPr/>
          <p:nvPr/>
        </p:nvSpPr>
        <p:spPr>
          <a:xfrm>
            <a:off x="10972433" y="369455"/>
            <a:ext cx="1046748" cy="885909"/>
          </a:xfrm>
          <a:prstGeom prst="hexagon">
            <a:avLst/>
          </a:prstGeom>
          <a:gradFill flip="none" rotWithShape="1">
            <a:gsLst>
              <a:gs pos="64000">
                <a:srgbClr val="00FFFF"/>
              </a:gs>
              <a:gs pos="78000">
                <a:schemeClr val="bg1">
                  <a:lumMod val="75000"/>
                </a:schemeClr>
              </a:gs>
              <a:gs pos="58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800">
                <a:solidFill>
                  <a:srgbClr val="FF0000"/>
                </a:solidFill>
              </a:rPr>
              <a:t>Onder-steunende</a:t>
            </a:r>
          </a:p>
          <a:p>
            <a:pPr algn="ctr"/>
            <a:r>
              <a:rPr lang="nl-BE" sz="800">
                <a:solidFill>
                  <a:srgbClr val="FF0000"/>
                </a:solidFill>
              </a:rPr>
              <a:t>technieken</a:t>
            </a:r>
          </a:p>
        </p:txBody>
      </p:sp>
      <p:pic>
        <p:nvPicPr>
          <p:cNvPr id="5" name="Afbeelding 4">
            <a:extLst>
              <a:ext uri="{FF2B5EF4-FFF2-40B4-BE49-F238E27FC236}">
                <a16:creationId xmlns:a16="http://schemas.microsoft.com/office/drawing/2014/main" id="{2DBCEF12-1BD0-4B26-9122-BF7B95D0B499}"/>
              </a:ext>
            </a:extLst>
          </p:cNvPr>
          <p:cNvPicPr>
            <a:picLocks noChangeAspect="1"/>
          </p:cNvPicPr>
          <p:nvPr/>
        </p:nvPicPr>
        <p:blipFill>
          <a:blip r:embed="rId13"/>
          <a:stretch>
            <a:fillRect/>
          </a:stretch>
        </p:blipFill>
        <p:spPr>
          <a:xfrm>
            <a:off x="4915552" y="5075131"/>
            <a:ext cx="1180448" cy="1668961"/>
          </a:xfrm>
          <a:prstGeom prst="rect">
            <a:avLst/>
          </a:prstGeom>
        </p:spPr>
      </p:pic>
      <p:pic>
        <p:nvPicPr>
          <p:cNvPr id="6" name="Afbeelding 5">
            <a:extLst>
              <a:ext uri="{FF2B5EF4-FFF2-40B4-BE49-F238E27FC236}">
                <a16:creationId xmlns:a16="http://schemas.microsoft.com/office/drawing/2014/main" id="{003F8BD9-A873-4253-938E-9A373B71DB19}"/>
              </a:ext>
            </a:extLst>
          </p:cNvPr>
          <p:cNvPicPr>
            <a:picLocks noChangeAspect="1"/>
          </p:cNvPicPr>
          <p:nvPr/>
        </p:nvPicPr>
        <p:blipFill>
          <a:blip r:embed="rId14"/>
          <a:stretch>
            <a:fillRect/>
          </a:stretch>
        </p:blipFill>
        <p:spPr>
          <a:xfrm>
            <a:off x="6106956" y="5068981"/>
            <a:ext cx="1191883" cy="1685128"/>
          </a:xfrm>
          <a:prstGeom prst="rect">
            <a:avLst/>
          </a:prstGeom>
        </p:spPr>
      </p:pic>
      <p:sp>
        <p:nvSpPr>
          <p:cNvPr id="19" name="Rechthoek: afgeronde hoeken 18">
            <a:extLst>
              <a:ext uri="{FF2B5EF4-FFF2-40B4-BE49-F238E27FC236}">
                <a16:creationId xmlns:a16="http://schemas.microsoft.com/office/drawing/2014/main" id="{5F5520B6-D521-473B-AC08-157AD1AE6BFE}"/>
              </a:ext>
            </a:extLst>
          </p:cNvPr>
          <p:cNvSpPr/>
          <p:nvPr/>
        </p:nvSpPr>
        <p:spPr>
          <a:xfrm>
            <a:off x="2184844" y="1971617"/>
            <a:ext cx="567982" cy="203844"/>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230087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29</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Leerdoelen Elektriciteit  </a:t>
            </a:r>
            <a:r>
              <a:rPr lang="nl-NL" err="1"/>
              <a:t>lpd</a:t>
            </a:r>
            <a:r>
              <a:rPr lang="nl-NL"/>
              <a:t> 6-30</a:t>
            </a:r>
          </a:p>
        </p:txBody>
      </p:sp>
      <p:sp>
        <p:nvSpPr>
          <p:cNvPr id="7" name="Tekstvak 6">
            <a:extLst>
              <a:ext uri="{FF2B5EF4-FFF2-40B4-BE49-F238E27FC236}">
                <a16:creationId xmlns:a16="http://schemas.microsoft.com/office/drawing/2014/main" id="{D5F2EE5C-F682-4852-9E98-18B378D68CD5}"/>
              </a:ext>
            </a:extLst>
          </p:cNvPr>
          <p:cNvSpPr txBox="1"/>
          <p:nvPr/>
        </p:nvSpPr>
        <p:spPr>
          <a:xfrm>
            <a:off x="1058430" y="1042086"/>
            <a:ext cx="6095144" cy="375552"/>
          </a:xfrm>
          <a:prstGeom prst="rect">
            <a:avLst/>
          </a:prstGeom>
          <a:noFill/>
        </p:spPr>
        <p:txBody>
          <a:bodyPr wrap="square">
            <a:spAutoFit/>
          </a:bodyPr>
          <a:lstStyle/>
          <a:p>
            <a:pPr>
              <a:lnSpc>
                <a:spcPct val="107000"/>
              </a:lnSpc>
              <a:spcAft>
                <a:spcPts val="800"/>
              </a:spcAft>
            </a:pPr>
            <a:r>
              <a:rPr lang="nl-BE" sz="1800">
                <a:solidFill>
                  <a:srgbClr val="0070C0"/>
                </a:solidFill>
                <a:effectLst/>
                <a:latin typeface="Calibri" panose="020F0502020204030204" pitchFamily="34" charset="0"/>
                <a:ea typeface="Calibri" panose="020F0502020204030204" pitchFamily="34" charset="0"/>
                <a:cs typeface="Arial" panose="020B0604020202020204" pitchFamily="34" charset="0"/>
              </a:rPr>
              <a:t>Elektriciteit – mechanica</a:t>
            </a:r>
          </a:p>
        </p:txBody>
      </p:sp>
      <p:pic>
        <p:nvPicPr>
          <p:cNvPr id="10" name="Afbeelding 9">
            <a:extLst>
              <a:ext uri="{FF2B5EF4-FFF2-40B4-BE49-F238E27FC236}">
                <a16:creationId xmlns:a16="http://schemas.microsoft.com/office/drawing/2014/main" id="{88531400-5D11-4BA3-800F-15029DA9987A}"/>
              </a:ext>
            </a:extLst>
          </p:cNvPr>
          <p:cNvPicPr>
            <a:picLocks noChangeAspect="1"/>
          </p:cNvPicPr>
          <p:nvPr/>
        </p:nvPicPr>
        <p:blipFill>
          <a:blip r:embed="rId2"/>
          <a:stretch>
            <a:fillRect/>
          </a:stretch>
        </p:blipFill>
        <p:spPr>
          <a:xfrm>
            <a:off x="990648" y="1578771"/>
            <a:ext cx="7219117" cy="1536195"/>
          </a:xfrm>
          <a:prstGeom prst="rect">
            <a:avLst/>
          </a:prstGeom>
        </p:spPr>
      </p:pic>
      <p:sp>
        <p:nvSpPr>
          <p:cNvPr id="23" name="Bijschrift: pijl-rechts 22">
            <a:extLst>
              <a:ext uri="{FF2B5EF4-FFF2-40B4-BE49-F238E27FC236}">
                <a16:creationId xmlns:a16="http://schemas.microsoft.com/office/drawing/2014/main" id="{D79B0570-810F-4E58-9805-663AF2EDC1D7}"/>
              </a:ext>
            </a:extLst>
          </p:cNvPr>
          <p:cNvSpPr/>
          <p:nvPr/>
        </p:nvSpPr>
        <p:spPr>
          <a:xfrm flipH="1">
            <a:off x="4726004" y="1946959"/>
            <a:ext cx="7465996" cy="2242687"/>
          </a:xfrm>
          <a:prstGeom prst="rightArrowCallout">
            <a:avLst>
              <a:gd name="adj1" fmla="val 14458"/>
              <a:gd name="adj2" fmla="val 12493"/>
              <a:gd name="adj3" fmla="val 30293"/>
              <a:gd name="adj4" fmla="val 8174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Maken van berekeningen behoort NIET tot de basis</a:t>
            </a:r>
          </a:p>
          <a:p>
            <a:pPr marL="285750" indent="-285750" algn="ctr">
              <a:buFont typeface="Arial" panose="020B0604020202020204" pitchFamily="34" charset="0"/>
              <a:buChar char="•"/>
            </a:pPr>
            <a:r>
              <a:rPr lang="nl-BE"/>
              <a:t>Als … groter/kleiner wordt dan wordt … groter/kleiner</a:t>
            </a:r>
            <a:br>
              <a:rPr lang="nl-BE"/>
            </a:br>
            <a:r>
              <a:rPr lang="nl-BE">
                <a:sym typeface="Wingdings" panose="05000000000000000000" pitchFamily="2" charset="2"/>
              </a:rPr>
              <a:t> meten</a:t>
            </a:r>
            <a:endParaRPr lang="nl-BE"/>
          </a:p>
          <a:p>
            <a:pPr marL="285750" indent="-285750" algn="ctr">
              <a:buFont typeface="Arial" panose="020B0604020202020204" pitchFamily="34" charset="0"/>
              <a:buChar char="•"/>
            </a:pPr>
            <a:r>
              <a:rPr lang="nl-BE"/>
              <a:t>Verband draaddoorsnede – stroom – warmte </a:t>
            </a:r>
            <a:br>
              <a:rPr lang="nl-BE"/>
            </a:br>
            <a:r>
              <a:rPr lang="nl-BE">
                <a:sym typeface="Wingdings" panose="05000000000000000000" pitchFamily="2" charset="2"/>
              </a:rPr>
              <a:t> waarnemen</a:t>
            </a:r>
            <a:endParaRPr lang="nl-BE"/>
          </a:p>
          <a:p>
            <a:pPr marL="285750" indent="-285750" algn="ctr">
              <a:buFont typeface="Arial" panose="020B0604020202020204" pitchFamily="34" charset="0"/>
              <a:buChar char="•"/>
            </a:pPr>
            <a:r>
              <a:rPr lang="nl-BE"/>
              <a:t>Toepassingen Joule- effect </a:t>
            </a:r>
            <a:br>
              <a:rPr lang="nl-BE"/>
            </a:br>
            <a:r>
              <a:rPr lang="nl-BE">
                <a:sym typeface="Wingdings" panose="05000000000000000000" pitchFamily="2" charset="2"/>
              </a:rPr>
              <a:t> meten</a:t>
            </a:r>
            <a:endParaRPr lang="nl-BE"/>
          </a:p>
          <a:p>
            <a:pPr marL="285750" indent="-285750" algn="ctr">
              <a:buFont typeface="Arial" panose="020B0604020202020204" pitchFamily="34" charset="0"/>
              <a:buChar char="•"/>
            </a:pPr>
            <a:r>
              <a:rPr lang="nl-BE"/>
              <a:t>Gelijkspanning - wisselspanning</a:t>
            </a:r>
          </a:p>
        </p:txBody>
      </p:sp>
      <p:pic>
        <p:nvPicPr>
          <p:cNvPr id="14" name="Afbeelding 13">
            <a:extLst>
              <a:ext uri="{FF2B5EF4-FFF2-40B4-BE49-F238E27FC236}">
                <a16:creationId xmlns:a16="http://schemas.microsoft.com/office/drawing/2014/main" id="{FFD16545-B651-4F42-87FE-6DF2DD83E91B}"/>
              </a:ext>
            </a:extLst>
          </p:cNvPr>
          <p:cNvPicPr>
            <a:picLocks noChangeAspect="1"/>
          </p:cNvPicPr>
          <p:nvPr/>
        </p:nvPicPr>
        <p:blipFill>
          <a:blip r:embed="rId3"/>
          <a:stretch>
            <a:fillRect/>
          </a:stretch>
        </p:blipFill>
        <p:spPr>
          <a:xfrm>
            <a:off x="794764" y="3141900"/>
            <a:ext cx="3937046" cy="3287500"/>
          </a:xfrm>
          <a:prstGeom prst="rect">
            <a:avLst/>
          </a:prstGeom>
        </p:spPr>
      </p:pic>
      <p:grpSp>
        <p:nvGrpSpPr>
          <p:cNvPr id="4" name="Groep 3">
            <a:extLst>
              <a:ext uri="{FF2B5EF4-FFF2-40B4-BE49-F238E27FC236}">
                <a16:creationId xmlns:a16="http://schemas.microsoft.com/office/drawing/2014/main" id="{65571AB9-5322-48D7-AB73-52ACC7DC8D66}"/>
              </a:ext>
            </a:extLst>
          </p:cNvPr>
          <p:cNvGrpSpPr/>
          <p:nvPr/>
        </p:nvGrpSpPr>
        <p:grpSpPr>
          <a:xfrm>
            <a:off x="10201320" y="67200"/>
            <a:ext cx="1745021" cy="1695108"/>
            <a:chOff x="8838178" y="3210522"/>
            <a:chExt cx="1745021" cy="1695108"/>
          </a:xfrm>
        </p:grpSpPr>
        <p:sp>
          <p:nvSpPr>
            <p:cNvPr id="9" name="Zeshoek 8">
              <a:extLst>
                <a:ext uri="{FF2B5EF4-FFF2-40B4-BE49-F238E27FC236}">
                  <a16:creationId xmlns:a16="http://schemas.microsoft.com/office/drawing/2014/main" id="{8493636D-333B-4ACA-B918-9D7FC871BA46}"/>
                </a:ext>
              </a:extLst>
            </p:cNvPr>
            <p:cNvSpPr/>
            <p:nvPr/>
          </p:nvSpPr>
          <p:spPr>
            <a:xfrm>
              <a:off x="9611061" y="3210522"/>
              <a:ext cx="972138" cy="872183"/>
            </a:xfrm>
            <a:prstGeom prst="hexagon">
              <a:avLst/>
            </a:prstGeom>
            <a:gradFill flip="none" rotWithShape="1">
              <a:gsLst>
                <a:gs pos="50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Joule-effect</a:t>
              </a:r>
            </a:p>
          </p:txBody>
        </p:sp>
        <p:sp>
          <p:nvSpPr>
            <p:cNvPr id="11" name="Zeshoek 10">
              <a:extLst>
                <a:ext uri="{FF2B5EF4-FFF2-40B4-BE49-F238E27FC236}">
                  <a16:creationId xmlns:a16="http://schemas.microsoft.com/office/drawing/2014/main" id="{78BB6E4E-FAB1-43D5-9DED-49AD20761311}"/>
                </a:ext>
              </a:extLst>
            </p:cNvPr>
            <p:cNvSpPr/>
            <p:nvPr/>
          </p:nvSpPr>
          <p:spPr>
            <a:xfrm>
              <a:off x="9610146" y="4084239"/>
              <a:ext cx="965168" cy="821391"/>
            </a:xfrm>
            <a:prstGeom prst="hexagon">
              <a:avLst/>
            </a:prstGeom>
            <a:gradFill flip="none" rotWithShape="1">
              <a:gsLst>
                <a:gs pos="51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Wet van Ohm</a:t>
              </a:r>
            </a:p>
          </p:txBody>
        </p:sp>
        <p:sp>
          <p:nvSpPr>
            <p:cNvPr id="12" name="Zeshoek 11">
              <a:extLst>
                <a:ext uri="{FF2B5EF4-FFF2-40B4-BE49-F238E27FC236}">
                  <a16:creationId xmlns:a16="http://schemas.microsoft.com/office/drawing/2014/main" id="{C92B4F1E-0137-43D8-A12B-D4CEC9F4A12D}"/>
                </a:ext>
              </a:extLst>
            </p:cNvPr>
            <p:cNvSpPr/>
            <p:nvPr/>
          </p:nvSpPr>
          <p:spPr>
            <a:xfrm>
              <a:off x="8838178" y="3639595"/>
              <a:ext cx="969710" cy="860611"/>
            </a:xfrm>
            <a:prstGeom prst="hexagon">
              <a:avLst/>
            </a:prstGeom>
            <a:gradFill flip="none" rotWithShape="1">
              <a:gsLst>
                <a:gs pos="51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Elektrisch vermogen </a:t>
              </a:r>
            </a:p>
            <a:p>
              <a:pPr algn="ctr"/>
              <a:r>
                <a:rPr lang="nl-BE" sz="700">
                  <a:solidFill>
                    <a:schemeClr val="bg1"/>
                  </a:solidFill>
                </a:rPr>
                <a:t>Rendement</a:t>
              </a:r>
            </a:p>
          </p:txBody>
        </p:sp>
      </p:grpSp>
      <p:sp>
        <p:nvSpPr>
          <p:cNvPr id="13" name="Rechthoek: afgeronde hoeken 12">
            <a:extLst>
              <a:ext uri="{FF2B5EF4-FFF2-40B4-BE49-F238E27FC236}">
                <a16:creationId xmlns:a16="http://schemas.microsoft.com/office/drawing/2014/main" id="{528DEA45-9963-411F-AA8A-128D4A6323AD}"/>
              </a:ext>
            </a:extLst>
          </p:cNvPr>
          <p:cNvSpPr/>
          <p:nvPr/>
        </p:nvSpPr>
        <p:spPr>
          <a:xfrm>
            <a:off x="2624710" y="1605705"/>
            <a:ext cx="542001" cy="203844"/>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hthoek: afgeronde hoeken 14">
            <a:extLst>
              <a:ext uri="{FF2B5EF4-FFF2-40B4-BE49-F238E27FC236}">
                <a16:creationId xmlns:a16="http://schemas.microsoft.com/office/drawing/2014/main" id="{161BB81B-CC19-4283-A473-ADC5269EB6D2}"/>
              </a:ext>
            </a:extLst>
          </p:cNvPr>
          <p:cNvSpPr/>
          <p:nvPr/>
        </p:nvSpPr>
        <p:spPr>
          <a:xfrm>
            <a:off x="3921973" y="1840224"/>
            <a:ext cx="361269" cy="181081"/>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50" name="Picture 2" descr="bol.com | Kabelhaspel - haspel - haspel 15 meter - kabelhaspel 250 volt |  3000 watt">
            <a:extLst>
              <a:ext uri="{FF2B5EF4-FFF2-40B4-BE49-F238E27FC236}">
                <a16:creationId xmlns:a16="http://schemas.microsoft.com/office/drawing/2014/main" id="{90230498-5D87-492A-A046-F94B7742F9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3169" y="4450554"/>
            <a:ext cx="123825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881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7DCAE741-8224-4C4F-84F3-40D35E3043CF}"/>
              </a:ext>
            </a:extLst>
          </p:cNvPr>
          <p:cNvSpPr>
            <a:spLocks noGrp="1"/>
          </p:cNvSpPr>
          <p:nvPr>
            <p:ph type="sldNum" sz="quarter" idx="11"/>
          </p:nvPr>
        </p:nvSpPr>
        <p:spPr/>
        <p:txBody>
          <a:bodyPr/>
          <a:lstStyle/>
          <a:p>
            <a:fld id="{189E3A5C-986B-47BE-8F96-3787467B82A8}" type="slidenum">
              <a:rPr lang="nl-BE" smtClean="0">
                <a:solidFill>
                  <a:prstClr val="white"/>
                </a:solidFill>
              </a:rPr>
              <a:pPr/>
              <a:t>3</a:t>
            </a:fld>
            <a:endParaRPr lang="nl-BE">
              <a:solidFill>
                <a:prstClr val="white"/>
              </a:solidFill>
            </a:endParaRPr>
          </a:p>
        </p:txBody>
      </p:sp>
      <p:sp>
        <p:nvSpPr>
          <p:cNvPr id="5" name="Rechthoek 4">
            <a:extLst>
              <a:ext uri="{FF2B5EF4-FFF2-40B4-BE49-F238E27FC236}">
                <a16:creationId xmlns:a16="http://schemas.microsoft.com/office/drawing/2014/main" id="{0037122D-5C88-4AFD-B390-3453AC622851}"/>
              </a:ext>
            </a:extLst>
          </p:cNvPr>
          <p:cNvSpPr/>
          <p:nvPr/>
        </p:nvSpPr>
        <p:spPr>
          <a:xfrm>
            <a:off x="9163574" y="0"/>
            <a:ext cx="3028426" cy="8046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doelen</a:t>
            </a:r>
            <a:endParaRPr lang="nl-BE" b="1" cap="all">
              <a:solidFill>
                <a:prstClr val="white"/>
              </a:solidFill>
              <a:latin typeface="Trebuchet MS" panose="020B0603020202020204" pitchFamily="34" charset="0"/>
            </a:endParaRPr>
          </a:p>
        </p:txBody>
      </p:sp>
      <p:sp>
        <p:nvSpPr>
          <p:cNvPr id="6" name="Rechthoek 5">
            <a:extLst>
              <a:ext uri="{FF2B5EF4-FFF2-40B4-BE49-F238E27FC236}">
                <a16:creationId xmlns:a16="http://schemas.microsoft.com/office/drawing/2014/main" id="{C2BF372B-DCD1-4663-845E-1A5B628B8850}"/>
              </a:ext>
            </a:extLst>
          </p:cNvPr>
          <p:cNvSpPr/>
          <p:nvPr/>
        </p:nvSpPr>
        <p:spPr>
          <a:xfrm>
            <a:off x="1219439" y="873297"/>
            <a:ext cx="9691172" cy="5506134"/>
          </a:xfrm>
          <a:prstGeom prst="rect">
            <a:avLst/>
          </a:prstGeom>
          <a:solidFill>
            <a:srgbClr val="FF8414"/>
          </a:solidFill>
          <a:ln>
            <a:solidFill>
              <a:srgbClr val="FF841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l-NL"/>
              <a:t>Het lerarenteam leert...</a:t>
            </a:r>
            <a:endParaRPr lang="nl-NL" sz="1200"/>
          </a:p>
          <a:p>
            <a:endParaRPr lang="nl-NL"/>
          </a:p>
          <a:p>
            <a:pPr marL="285750" indent="-285750">
              <a:buFont typeface="Arial"/>
              <a:buChar char="•"/>
            </a:pPr>
            <a:r>
              <a:rPr lang="nl-NL">
                <a:solidFill>
                  <a:srgbClr val="FFFF00"/>
                </a:solidFill>
                <a:ea typeface="+mn-lt"/>
                <a:cs typeface="+mn-lt"/>
              </a:rPr>
              <a:t>inzicht</a:t>
            </a:r>
            <a:r>
              <a:rPr lang="nl-NL">
                <a:ea typeface="+mn-lt"/>
                <a:cs typeface="+mn-lt"/>
              </a:rPr>
              <a:t> te krijgen </a:t>
            </a:r>
            <a:r>
              <a:rPr lang="nl-NL">
                <a:solidFill>
                  <a:srgbClr val="FFFF00"/>
                </a:solidFill>
                <a:ea typeface="+mn-lt"/>
                <a:cs typeface="+mn-lt"/>
              </a:rPr>
              <a:t>wat </a:t>
            </a:r>
            <a:r>
              <a:rPr lang="nl-NL">
                <a:ea typeface="+mn-lt"/>
                <a:cs typeface="+mn-lt"/>
              </a:rPr>
              <a:t>specifiek is voor het studierichtingsprofiel</a:t>
            </a:r>
            <a:endParaRPr lang="nl-NL"/>
          </a:p>
          <a:p>
            <a:pPr marL="285750" indent="-285750">
              <a:buFont typeface="Arial"/>
              <a:buChar char="•"/>
            </a:pPr>
            <a:endParaRPr lang="nl-NL">
              <a:solidFill>
                <a:srgbClr val="FFFF00"/>
              </a:solidFill>
              <a:ea typeface="+mn-lt"/>
              <a:cs typeface="+mn-lt"/>
            </a:endParaRPr>
          </a:p>
          <a:p>
            <a:pPr marL="285750" indent="-285750">
              <a:buFont typeface="Arial"/>
              <a:buChar char="•"/>
            </a:pPr>
            <a:r>
              <a:rPr lang="nl-NL">
                <a:solidFill>
                  <a:srgbClr val="FFFF00"/>
                </a:solidFill>
                <a:ea typeface="+mn-lt"/>
                <a:cs typeface="+mn-lt"/>
              </a:rPr>
              <a:t>welke</a:t>
            </a:r>
            <a:r>
              <a:rPr lang="nl-NL">
                <a:solidFill>
                  <a:srgbClr val="FFFFFF"/>
                </a:solidFill>
                <a:ea typeface="+mn-lt"/>
                <a:cs typeface="+mn-lt"/>
              </a:rPr>
              <a:t> accentverschuivingen </a:t>
            </a:r>
            <a:endParaRPr lang="nl-NL"/>
          </a:p>
          <a:p>
            <a:pPr marL="285750" indent="-285750">
              <a:buFont typeface="Arial"/>
              <a:buChar char="•"/>
            </a:pPr>
            <a:endParaRPr lang="nl-NL">
              <a:solidFill>
                <a:srgbClr val="FFFF00"/>
              </a:solidFill>
              <a:ea typeface="+mn-lt"/>
              <a:cs typeface="+mn-lt"/>
            </a:endParaRPr>
          </a:p>
          <a:p>
            <a:pPr marL="285750" indent="-285750">
              <a:buFont typeface="Arial"/>
              <a:buChar char="•"/>
            </a:pPr>
            <a:r>
              <a:rPr lang="nl-NL">
                <a:solidFill>
                  <a:srgbClr val="FFFF00"/>
                </a:solidFill>
                <a:ea typeface="+mn-lt"/>
                <a:cs typeface="+mn-lt"/>
              </a:rPr>
              <a:t>hoe </a:t>
            </a:r>
            <a:r>
              <a:rPr lang="nl-NL">
                <a:ea typeface="+mn-lt"/>
                <a:cs typeface="+mn-lt"/>
              </a:rPr>
              <a:t>het leerplan </a:t>
            </a:r>
            <a:r>
              <a:rPr lang="nl-NL"/>
              <a:t>Elektriciteit is </a:t>
            </a:r>
            <a:r>
              <a:rPr lang="nl-NL">
                <a:solidFill>
                  <a:srgbClr val="FFFF00"/>
                </a:solidFill>
              </a:rPr>
              <a:t>opgebouwd</a:t>
            </a:r>
            <a:r>
              <a:rPr lang="nl-NL"/>
              <a:t>:</a:t>
            </a:r>
          </a:p>
          <a:p>
            <a:pPr marL="742950" lvl="1" indent="-285750">
              <a:buFontTx/>
              <a:buChar char="-"/>
            </a:pPr>
            <a:r>
              <a:rPr lang="nl-NL"/>
              <a:t>de </a:t>
            </a:r>
            <a:r>
              <a:rPr lang="nl-NL">
                <a:solidFill>
                  <a:srgbClr val="FFFF00"/>
                </a:solidFill>
              </a:rPr>
              <a:t>STEM-doelen</a:t>
            </a:r>
            <a:r>
              <a:rPr lang="nl-NL"/>
              <a:t> </a:t>
            </a:r>
          </a:p>
          <a:p>
            <a:pPr marL="742950" lvl="1" indent="-285750">
              <a:buFontTx/>
              <a:buChar char="-"/>
            </a:pPr>
            <a:r>
              <a:rPr lang="nl-NL"/>
              <a:t>de </a:t>
            </a:r>
            <a:r>
              <a:rPr lang="nl-NL">
                <a:solidFill>
                  <a:srgbClr val="FFFF00"/>
                </a:solidFill>
              </a:rPr>
              <a:t>ondersteunende technieken</a:t>
            </a:r>
          </a:p>
          <a:p>
            <a:pPr marL="742950" lvl="1" indent="-285750">
              <a:buFontTx/>
              <a:buChar char="-"/>
            </a:pPr>
            <a:r>
              <a:rPr lang="nl-NL"/>
              <a:t>de </a:t>
            </a:r>
            <a:r>
              <a:rPr lang="nl-NL">
                <a:solidFill>
                  <a:srgbClr val="FFFF00"/>
                </a:solidFill>
              </a:rPr>
              <a:t>leerdoelen Elektriciteit</a:t>
            </a:r>
          </a:p>
          <a:p>
            <a:pPr marL="285750" indent="-285750">
              <a:buChar char="-"/>
            </a:pPr>
            <a:endParaRPr lang="nl-NL"/>
          </a:p>
          <a:p>
            <a:pPr marL="285750" indent="-285750">
              <a:buFont typeface="Arial"/>
              <a:buChar char="•"/>
            </a:pPr>
            <a:r>
              <a:rPr lang="nl-NL">
                <a:solidFill>
                  <a:srgbClr val="FFFF00"/>
                </a:solidFill>
              </a:rPr>
              <a:t>nieuwe terminologie</a:t>
            </a:r>
            <a:r>
              <a:rPr lang="nl-NL"/>
              <a:t> te interpreteren</a:t>
            </a:r>
          </a:p>
          <a:p>
            <a:pPr marL="285750" indent="-285750">
              <a:buFont typeface="Arial"/>
              <a:buChar char="•"/>
            </a:pPr>
            <a:endParaRPr lang="nl-NL"/>
          </a:p>
          <a:p>
            <a:pPr marL="285750" indent="-285750">
              <a:buFont typeface="Arial"/>
              <a:buChar char="•"/>
            </a:pPr>
            <a:r>
              <a:rPr lang="nl-NL"/>
              <a:t>herkenbare </a:t>
            </a:r>
            <a:r>
              <a:rPr lang="nl-NL">
                <a:solidFill>
                  <a:srgbClr val="FFFF00"/>
                </a:solidFill>
              </a:rPr>
              <a:t>methodiek</a:t>
            </a:r>
            <a:r>
              <a:rPr lang="nl-NL"/>
              <a:t> te ontwikkelen: </a:t>
            </a:r>
          </a:p>
          <a:p>
            <a:pPr lvl="1"/>
            <a:r>
              <a:rPr lang="nl-NL"/>
              <a:t>-   </a:t>
            </a:r>
            <a:r>
              <a:rPr lang="nl-NL">
                <a:solidFill>
                  <a:srgbClr val="FFFF00"/>
                </a:solidFill>
              </a:rPr>
              <a:t>bouwstenen</a:t>
            </a:r>
            <a:r>
              <a:rPr lang="nl-NL"/>
              <a:t> te selecteren en doelen te vertalen in een bepaalde </a:t>
            </a:r>
            <a:r>
              <a:rPr lang="nl-NL">
                <a:solidFill>
                  <a:srgbClr val="FFFF00"/>
                </a:solidFill>
              </a:rPr>
              <a:t>context</a:t>
            </a:r>
            <a:endParaRPr lang="nl-NL"/>
          </a:p>
          <a:p>
            <a:r>
              <a:rPr lang="nl-NL"/>
              <a:t>       -   een </a:t>
            </a:r>
            <a:r>
              <a:rPr lang="nl-NL">
                <a:solidFill>
                  <a:srgbClr val="FFFF00"/>
                </a:solidFill>
              </a:rPr>
              <a:t>geïntegreerd projectmatig</a:t>
            </a:r>
            <a:r>
              <a:rPr lang="nl-NL"/>
              <a:t> leerproces op te bouwen</a:t>
            </a:r>
          </a:p>
          <a:p>
            <a:pPr marL="285750" indent="-285750" algn="ctr">
              <a:buFontTx/>
              <a:buChar char="-"/>
            </a:pPr>
            <a:endParaRPr lang="nl-BE"/>
          </a:p>
        </p:txBody>
      </p:sp>
    </p:spTree>
    <p:extLst>
      <p:ext uri="{BB962C8B-B14F-4D97-AF65-F5344CB8AC3E}">
        <p14:creationId xmlns:p14="http://schemas.microsoft.com/office/powerpoint/2010/main" val="36374834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30</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Leerdoelen Elektriciteit  </a:t>
            </a:r>
            <a:r>
              <a:rPr lang="nl-NL" err="1"/>
              <a:t>lpd</a:t>
            </a:r>
            <a:r>
              <a:rPr lang="nl-NL"/>
              <a:t> 6-30</a:t>
            </a:r>
          </a:p>
        </p:txBody>
      </p:sp>
      <p:sp>
        <p:nvSpPr>
          <p:cNvPr id="7" name="Tekstvak 6">
            <a:extLst>
              <a:ext uri="{FF2B5EF4-FFF2-40B4-BE49-F238E27FC236}">
                <a16:creationId xmlns:a16="http://schemas.microsoft.com/office/drawing/2014/main" id="{D5F2EE5C-F682-4852-9E98-18B378D68CD5}"/>
              </a:ext>
            </a:extLst>
          </p:cNvPr>
          <p:cNvSpPr txBox="1"/>
          <p:nvPr/>
        </p:nvSpPr>
        <p:spPr>
          <a:xfrm>
            <a:off x="1058430" y="1042086"/>
            <a:ext cx="6095144" cy="375552"/>
          </a:xfrm>
          <a:prstGeom prst="rect">
            <a:avLst/>
          </a:prstGeom>
          <a:noFill/>
        </p:spPr>
        <p:txBody>
          <a:bodyPr wrap="square">
            <a:spAutoFit/>
          </a:bodyPr>
          <a:lstStyle/>
          <a:p>
            <a:pPr>
              <a:lnSpc>
                <a:spcPct val="107000"/>
              </a:lnSpc>
              <a:spcAft>
                <a:spcPts val="800"/>
              </a:spcAft>
            </a:pPr>
            <a:r>
              <a:rPr lang="nl-BE" sz="1800">
                <a:solidFill>
                  <a:srgbClr val="0070C0"/>
                </a:solidFill>
                <a:effectLst/>
                <a:latin typeface="Calibri" panose="020F0502020204030204" pitchFamily="34" charset="0"/>
                <a:ea typeface="Calibri" panose="020F0502020204030204" pitchFamily="34" charset="0"/>
                <a:cs typeface="Arial" panose="020B0604020202020204" pitchFamily="34" charset="0"/>
              </a:rPr>
              <a:t>Elektriciteit – mechanica</a:t>
            </a:r>
          </a:p>
        </p:txBody>
      </p:sp>
      <p:pic>
        <p:nvPicPr>
          <p:cNvPr id="12" name="Afbeelding 11">
            <a:extLst>
              <a:ext uri="{FF2B5EF4-FFF2-40B4-BE49-F238E27FC236}">
                <a16:creationId xmlns:a16="http://schemas.microsoft.com/office/drawing/2014/main" id="{49C90423-7690-4324-B5EA-944F668C583D}"/>
              </a:ext>
            </a:extLst>
          </p:cNvPr>
          <p:cNvPicPr>
            <a:picLocks noChangeAspect="1"/>
          </p:cNvPicPr>
          <p:nvPr/>
        </p:nvPicPr>
        <p:blipFill rotWithShape="1">
          <a:blip r:embed="rId2"/>
          <a:srcRect b="92671"/>
          <a:stretch/>
        </p:blipFill>
        <p:spPr>
          <a:xfrm>
            <a:off x="1058430" y="1674655"/>
            <a:ext cx="6839905" cy="262503"/>
          </a:xfrm>
          <a:prstGeom prst="rect">
            <a:avLst/>
          </a:prstGeom>
        </p:spPr>
      </p:pic>
      <p:pic>
        <p:nvPicPr>
          <p:cNvPr id="1026" name="Picture 2" descr="testo 883- warmtebeeldcamera (320 x 240 pixels, handmatige focus, app,  laser) | Warmtebeeldcamera | Temperatuur | Parameters | Testo NV/SA">
            <a:extLst>
              <a:ext uri="{FF2B5EF4-FFF2-40B4-BE49-F238E27FC236}">
                <a16:creationId xmlns:a16="http://schemas.microsoft.com/office/drawing/2014/main" id="{86600023-673B-4422-96FA-D4FD6D4941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0711" y="2396760"/>
            <a:ext cx="1787004" cy="13683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Pompmoordenaars: Hoe bestrijd ik de 13 meest voorkomende oorzaken van  centrifugaalpompfalen? Nummer 10.">
            <a:extLst>
              <a:ext uri="{FF2B5EF4-FFF2-40B4-BE49-F238E27FC236}">
                <a16:creationId xmlns:a16="http://schemas.microsoft.com/office/drawing/2014/main" id="{AD5C9E78-FFC5-4CEB-8D8D-D84B7E0299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1224" y="2157706"/>
            <a:ext cx="2552350" cy="183809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ACCUBOORMACHINE 12V INCL. 2 ACCU'S, ACCULADER EN SCHROEFBITS - Ferm  Handgereedschap">
            <a:extLst>
              <a:ext uri="{FF2B5EF4-FFF2-40B4-BE49-F238E27FC236}">
                <a16:creationId xmlns:a16="http://schemas.microsoft.com/office/drawing/2014/main" id="{7535E816-9FC7-40C5-90B8-B4F7C74F03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760" t="76692" r="3322" b="3098"/>
          <a:stretch/>
        </p:blipFill>
        <p:spPr bwMode="auto">
          <a:xfrm>
            <a:off x="15664" y="5994508"/>
            <a:ext cx="2768366" cy="88923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bol.com | Powerplus POWX00435 Accuboormachine - 20V Li-ion - incl. 2 accu's  - incl....">
            <a:extLst>
              <a:ext uri="{FF2B5EF4-FFF2-40B4-BE49-F238E27FC236}">
                <a16:creationId xmlns:a16="http://schemas.microsoft.com/office/drawing/2014/main" id="{A850A8F4-F9E5-40D7-9075-CB68847B353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9570" t="72148" r="-564" b="811"/>
          <a:stretch/>
        </p:blipFill>
        <p:spPr bwMode="auto">
          <a:xfrm>
            <a:off x="2577603" y="4709770"/>
            <a:ext cx="1799554" cy="88923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Stanley Fatmax Gereedschap Accu 18V 4Ah Li-ion (FMC688L) - ReplaceDirect.be">
            <a:extLst>
              <a:ext uri="{FF2B5EF4-FFF2-40B4-BE49-F238E27FC236}">
                <a16:creationId xmlns:a16="http://schemas.microsoft.com/office/drawing/2014/main" id="{AA5E93E5-3194-4930-896D-843DA089CE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8985" y="5599004"/>
            <a:ext cx="1583353" cy="12847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elp, waar is het plaatje met typenummer of E-nummer van uw apparaat te  vinden, invulvoorbeelden en zoektips">
            <a:extLst>
              <a:ext uri="{FF2B5EF4-FFF2-40B4-BE49-F238E27FC236}">
                <a16:creationId xmlns:a16="http://schemas.microsoft.com/office/drawing/2014/main" id="{A357CFAC-5619-4C8D-951C-E33294500B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63402" y="3383460"/>
            <a:ext cx="2428597" cy="15473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Typenummer zoeken">
            <a:extLst>
              <a:ext uri="{FF2B5EF4-FFF2-40B4-BE49-F238E27FC236}">
                <a16:creationId xmlns:a16="http://schemas.microsoft.com/office/drawing/2014/main" id="{0A1B59EA-2CFC-4135-BF31-FFBA392C71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63401" y="1856055"/>
            <a:ext cx="2428599" cy="15274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ypenummer zoeken">
            <a:extLst>
              <a:ext uri="{FF2B5EF4-FFF2-40B4-BE49-F238E27FC236}">
                <a16:creationId xmlns:a16="http://schemas.microsoft.com/office/drawing/2014/main" id="{0E16D76F-2B60-4871-BF2F-6050383FC5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63403" y="4930823"/>
            <a:ext cx="2412933" cy="159253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De energiemeter">
            <a:extLst>
              <a:ext uri="{FF2B5EF4-FFF2-40B4-BE49-F238E27FC236}">
                <a16:creationId xmlns:a16="http://schemas.microsoft.com/office/drawing/2014/main" id="{549EF910-0BDD-410E-97DE-2F4926FE14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04790" y="4068397"/>
            <a:ext cx="1452925" cy="23610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Vergelijking: Accuboormachines – Bouwmaat adviseert">
            <a:extLst>
              <a:ext uri="{FF2B5EF4-FFF2-40B4-BE49-F238E27FC236}">
                <a16:creationId xmlns:a16="http://schemas.microsoft.com/office/drawing/2014/main" id="{E1B44FEE-DD57-4A2E-96E4-6F1B726B3E9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8072" r="18407"/>
          <a:stretch/>
        </p:blipFill>
        <p:spPr bwMode="auto">
          <a:xfrm>
            <a:off x="-4683" y="3639113"/>
            <a:ext cx="2601536" cy="2266098"/>
          </a:xfrm>
          <a:prstGeom prst="rect">
            <a:avLst/>
          </a:prstGeom>
          <a:noFill/>
          <a:extLst>
            <a:ext uri="{909E8E84-426E-40DD-AFC4-6F175D3DCCD1}">
              <a14:hiddenFill xmlns:a14="http://schemas.microsoft.com/office/drawing/2010/main">
                <a:solidFill>
                  <a:srgbClr val="FFFFFF"/>
                </a:solidFill>
              </a14:hiddenFill>
            </a:ext>
          </a:extLst>
        </p:spPr>
      </p:pic>
      <p:sp>
        <p:nvSpPr>
          <p:cNvPr id="4" name="Zeshoek 3">
            <a:extLst>
              <a:ext uri="{FF2B5EF4-FFF2-40B4-BE49-F238E27FC236}">
                <a16:creationId xmlns:a16="http://schemas.microsoft.com/office/drawing/2014/main" id="{7DD98387-3034-454E-A0C6-8A438454F135}"/>
              </a:ext>
            </a:extLst>
          </p:cNvPr>
          <p:cNvSpPr/>
          <p:nvPr/>
        </p:nvSpPr>
        <p:spPr>
          <a:xfrm>
            <a:off x="9167619" y="202722"/>
            <a:ext cx="1085555" cy="926997"/>
          </a:xfrm>
          <a:prstGeom prst="hexagon">
            <a:avLst/>
          </a:prstGeom>
          <a:gradFill flip="none" rotWithShape="1">
            <a:gsLst>
              <a:gs pos="44000">
                <a:srgbClr val="F95817"/>
              </a:gs>
              <a:gs pos="71000">
                <a:srgbClr val="00FFFF"/>
              </a:gs>
            </a:gsLst>
            <a:path path="circle">
              <a:fillToRect l="50000" t="50000" r="50000" b="50000"/>
            </a:path>
            <a:tileRect/>
          </a:gradFill>
          <a:ln>
            <a:solidFill>
              <a:srgbClr val="F958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Mechanisch vermogen rendement</a:t>
            </a:r>
          </a:p>
        </p:txBody>
      </p:sp>
      <p:pic>
        <p:nvPicPr>
          <p:cNvPr id="1042" name="Picture 18" descr="Zien en gezien worden - Verschillende soorten fietsverlichting -  Wittenberg-Verkeerseducatie">
            <a:extLst>
              <a:ext uri="{FF2B5EF4-FFF2-40B4-BE49-F238E27FC236}">
                <a16:creationId xmlns:a16="http://schemas.microsoft.com/office/drawing/2014/main" id="{07EF943D-6BF1-420A-B253-C8CF7F35A20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37650" y="4367492"/>
            <a:ext cx="2130224" cy="1879922"/>
          </a:xfrm>
          <a:prstGeom prst="rect">
            <a:avLst/>
          </a:prstGeom>
          <a:noFill/>
          <a:extLst>
            <a:ext uri="{909E8E84-426E-40DD-AFC4-6F175D3DCCD1}">
              <a14:hiddenFill xmlns:a14="http://schemas.microsoft.com/office/drawing/2010/main">
                <a:solidFill>
                  <a:srgbClr val="FFFFFF"/>
                </a:solidFill>
              </a14:hiddenFill>
            </a:ext>
          </a:extLst>
        </p:spPr>
      </p:pic>
      <p:sp>
        <p:nvSpPr>
          <p:cNvPr id="19" name="Rechthoek: afgeronde hoeken 18">
            <a:extLst>
              <a:ext uri="{FF2B5EF4-FFF2-40B4-BE49-F238E27FC236}">
                <a16:creationId xmlns:a16="http://schemas.microsoft.com/office/drawing/2014/main" id="{DD519A67-3E12-4E1B-B27A-5BD9F49F3EA7}"/>
              </a:ext>
            </a:extLst>
          </p:cNvPr>
          <p:cNvSpPr/>
          <p:nvPr/>
        </p:nvSpPr>
        <p:spPr>
          <a:xfrm>
            <a:off x="2577603" y="1661836"/>
            <a:ext cx="579483" cy="194219"/>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20" name="Groep 19">
            <a:extLst>
              <a:ext uri="{FF2B5EF4-FFF2-40B4-BE49-F238E27FC236}">
                <a16:creationId xmlns:a16="http://schemas.microsoft.com/office/drawing/2014/main" id="{77CFFD3C-008E-474D-80CD-53762A0459E5}"/>
              </a:ext>
            </a:extLst>
          </p:cNvPr>
          <p:cNvGrpSpPr/>
          <p:nvPr/>
        </p:nvGrpSpPr>
        <p:grpSpPr>
          <a:xfrm>
            <a:off x="10261059" y="43129"/>
            <a:ext cx="1745021" cy="1695108"/>
            <a:chOff x="8838178" y="3210522"/>
            <a:chExt cx="1745021" cy="1695108"/>
          </a:xfrm>
        </p:grpSpPr>
        <p:sp>
          <p:nvSpPr>
            <p:cNvPr id="21" name="Zeshoek 20">
              <a:extLst>
                <a:ext uri="{FF2B5EF4-FFF2-40B4-BE49-F238E27FC236}">
                  <a16:creationId xmlns:a16="http://schemas.microsoft.com/office/drawing/2014/main" id="{AAD8D759-E28A-43FF-86AA-E35E1AB14F8B}"/>
                </a:ext>
              </a:extLst>
            </p:cNvPr>
            <p:cNvSpPr/>
            <p:nvPr/>
          </p:nvSpPr>
          <p:spPr>
            <a:xfrm>
              <a:off x="9611061" y="3210522"/>
              <a:ext cx="972138" cy="872183"/>
            </a:xfrm>
            <a:prstGeom prst="hexagon">
              <a:avLst/>
            </a:prstGeom>
            <a:gradFill flip="none" rotWithShape="1">
              <a:gsLst>
                <a:gs pos="50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Joule-effect</a:t>
              </a:r>
            </a:p>
          </p:txBody>
        </p:sp>
        <p:sp>
          <p:nvSpPr>
            <p:cNvPr id="22" name="Zeshoek 21">
              <a:extLst>
                <a:ext uri="{FF2B5EF4-FFF2-40B4-BE49-F238E27FC236}">
                  <a16:creationId xmlns:a16="http://schemas.microsoft.com/office/drawing/2014/main" id="{D11CF0BA-9D01-409A-94E5-38F0E9ACBE7C}"/>
                </a:ext>
              </a:extLst>
            </p:cNvPr>
            <p:cNvSpPr/>
            <p:nvPr/>
          </p:nvSpPr>
          <p:spPr>
            <a:xfrm>
              <a:off x="9610146" y="4084239"/>
              <a:ext cx="965168" cy="821391"/>
            </a:xfrm>
            <a:prstGeom prst="hexagon">
              <a:avLst/>
            </a:prstGeom>
            <a:gradFill flip="none" rotWithShape="1">
              <a:gsLst>
                <a:gs pos="51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Wet van Ohm</a:t>
              </a:r>
            </a:p>
          </p:txBody>
        </p:sp>
        <p:sp>
          <p:nvSpPr>
            <p:cNvPr id="23" name="Zeshoek 22">
              <a:extLst>
                <a:ext uri="{FF2B5EF4-FFF2-40B4-BE49-F238E27FC236}">
                  <a16:creationId xmlns:a16="http://schemas.microsoft.com/office/drawing/2014/main" id="{4576DCD2-F768-4965-A1A8-4B902A49E0A0}"/>
                </a:ext>
              </a:extLst>
            </p:cNvPr>
            <p:cNvSpPr/>
            <p:nvPr/>
          </p:nvSpPr>
          <p:spPr>
            <a:xfrm>
              <a:off x="8838178" y="3639595"/>
              <a:ext cx="969710" cy="860611"/>
            </a:xfrm>
            <a:prstGeom prst="hexagon">
              <a:avLst/>
            </a:prstGeom>
            <a:gradFill flip="none" rotWithShape="1">
              <a:gsLst>
                <a:gs pos="51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Elektrisch vermogen </a:t>
              </a:r>
            </a:p>
            <a:p>
              <a:pPr algn="ctr"/>
              <a:r>
                <a:rPr lang="nl-BE" sz="700">
                  <a:solidFill>
                    <a:schemeClr val="bg1"/>
                  </a:solidFill>
                </a:rPr>
                <a:t>Rendement</a:t>
              </a:r>
            </a:p>
          </p:txBody>
        </p:sp>
      </p:grpSp>
    </p:spTree>
    <p:extLst>
      <p:ext uri="{BB962C8B-B14F-4D97-AF65-F5344CB8AC3E}">
        <p14:creationId xmlns:p14="http://schemas.microsoft.com/office/powerpoint/2010/main" val="3876040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31</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Leerdoelen Elektriciteit  </a:t>
            </a:r>
            <a:r>
              <a:rPr lang="nl-NL" err="1"/>
              <a:t>lpd</a:t>
            </a:r>
            <a:r>
              <a:rPr lang="nl-NL"/>
              <a:t> 6-30</a:t>
            </a:r>
          </a:p>
        </p:txBody>
      </p:sp>
      <p:sp>
        <p:nvSpPr>
          <p:cNvPr id="7" name="Tekstvak 6">
            <a:extLst>
              <a:ext uri="{FF2B5EF4-FFF2-40B4-BE49-F238E27FC236}">
                <a16:creationId xmlns:a16="http://schemas.microsoft.com/office/drawing/2014/main" id="{D5F2EE5C-F682-4852-9E98-18B378D68CD5}"/>
              </a:ext>
            </a:extLst>
          </p:cNvPr>
          <p:cNvSpPr txBox="1"/>
          <p:nvPr/>
        </p:nvSpPr>
        <p:spPr>
          <a:xfrm>
            <a:off x="1058430" y="1042086"/>
            <a:ext cx="6095144" cy="375552"/>
          </a:xfrm>
          <a:prstGeom prst="rect">
            <a:avLst/>
          </a:prstGeom>
          <a:noFill/>
        </p:spPr>
        <p:txBody>
          <a:bodyPr wrap="square">
            <a:spAutoFit/>
          </a:bodyPr>
          <a:lstStyle/>
          <a:p>
            <a:pPr>
              <a:lnSpc>
                <a:spcPct val="107000"/>
              </a:lnSpc>
              <a:spcAft>
                <a:spcPts val="800"/>
              </a:spcAft>
            </a:pPr>
            <a:r>
              <a:rPr lang="nl-BE" sz="1800">
                <a:solidFill>
                  <a:srgbClr val="0070C0"/>
                </a:solidFill>
                <a:effectLst/>
                <a:latin typeface="Calibri" panose="020F0502020204030204" pitchFamily="34" charset="0"/>
                <a:ea typeface="Calibri" panose="020F0502020204030204" pitchFamily="34" charset="0"/>
                <a:cs typeface="Arial" panose="020B0604020202020204" pitchFamily="34" charset="0"/>
              </a:rPr>
              <a:t>Elektriciteit – mechanica</a:t>
            </a:r>
          </a:p>
        </p:txBody>
      </p:sp>
      <p:pic>
        <p:nvPicPr>
          <p:cNvPr id="8" name="Afbeelding 7">
            <a:extLst>
              <a:ext uri="{FF2B5EF4-FFF2-40B4-BE49-F238E27FC236}">
                <a16:creationId xmlns:a16="http://schemas.microsoft.com/office/drawing/2014/main" id="{77CE8EFE-A95C-49A9-9996-CAB35A351E91}"/>
              </a:ext>
            </a:extLst>
          </p:cNvPr>
          <p:cNvPicPr>
            <a:picLocks noChangeAspect="1"/>
          </p:cNvPicPr>
          <p:nvPr/>
        </p:nvPicPr>
        <p:blipFill>
          <a:blip r:embed="rId3"/>
          <a:stretch>
            <a:fillRect/>
          </a:stretch>
        </p:blipFill>
        <p:spPr>
          <a:xfrm>
            <a:off x="1058430" y="1693074"/>
            <a:ext cx="3953427" cy="276264"/>
          </a:xfrm>
          <a:prstGeom prst="rect">
            <a:avLst/>
          </a:prstGeom>
        </p:spPr>
      </p:pic>
      <p:pic>
        <p:nvPicPr>
          <p:cNvPr id="4098" name="Picture 2" descr="Momentsleutel ... Echt wel handig! | Gereedschapspecialist blog">
            <a:extLst>
              <a:ext uri="{FF2B5EF4-FFF2-40B4-BE49-F238E27FC236}">
                <a16:creationId xmlns:a16="http://schemas.microsoft.com/office/drawing/2014/main" id="{F1B4B90D-0DE7-4EA0-B8AA-A64122A295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3172" y="900207"/>
            <a:ext cx="1524482" cy="1310298"/>
          </a:xfrm>
          <a:prstGeom prst="rect">
            <a:avLst/>
          </a:prstGeom>
          <a:noFill/>
          <a:extLst>
            <a:ext uri="{909E8E84-426E-40DD-AFC4-6F175D3DCCD1}">
              <a14:hiddenFill xmlns:a14="http://schemas.microsoft.com/office/drawing/2010/main">
                <a:solidFill>
                  <a:srgbClr val="FFFFFF"/>
                </a:solidFill>
              </a14:hiddenFill>
            </a:ext>
          </a:extLst>
        </p:spPr>
      </p:pic>
      <p:sp>
        <p:nvSpPr>
          <p:cNvPr id="17" name="Rechthoek: afgeronde hoeken 16">
            <a:extLst>
              <a:ext uri="{FF2B5EF4-FFF2-40B4-BE49-F238E27FC236}">
                <a16:creationId xmlns:a16="http://schemas.microsoft.com/office/drawing/2014/main" id="{1E1ABA96-A6AD-41D2-8E18-2C420660D0E6}"/>
              </a:ext>
            </a:extLst>
          </p:cNvPr>
          <p:cNvSpPr/>
          <p:nvPr/>
        </p:nvSpPr>
        <p:spPr>
          <a:xfrm>
            <a:off x="2599454" y="1697712"/>
            <a:ext cx="519132" cy="252376"/>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9" name="Afbeelding 18" descr="Afbeeldingsresultaat voor krachtmeter">
            <a:extLst>
              <a:ext uri="{FF2B5EF4-FFF2-40B4-BE49-F238E27FC236}">
                <a16:creationId xmlns:a16="http://schemas.microsoft.com/office/drawing/2014/main" id="{0726B236-9600-49FE-AB05-E8271830AF50}"/>
              </a:ext>
            </a:extLst>
          </p:cNvPr>
          <p:cNvPicPr/>
          <p:nvPr/>
        </p:nvPicPr>
        <p:blipFill>
          <a:blip r:embed="rId5" cstate="print">
            <a:extLst>
              <a:ext uri="{28A0092B-C50C-407E-A947-70E740481C1C}">
                <a14:useLocalDpi xmlns:a14="http://schemas.microsoft.com/office/drawing/2010/main" val="0"/>
              </a:ext>
            </a:extLst>
          </a:blip>
          <a:srcRect l="23676" r="33527"/>
          <a:stretch>
            <a:fillRect/>
          </a:stretch>
        </p:blipFill>
        <p:spPr bwMode="auto">
          <a:xfrm>
            <a:off x="5105101" y="1417638"/>
            <a:ext cx="593090" cy="1383030"/>
          </a:xfrm>
          <a:prstGeom prst="rect">
            <a:avLst/>
          </a:prstGeom>
          <a:noFill/>
          <a:ln>
            <a:noFill/>
          </a:ln>
        </p:spPr>
      </p:pic>
      <p:pic>
        <p:nvPicPr>
          <p:cNvPr id="11" name="Afbeelding 10">
            <a:extLst>
              <a:ext uri="{FF2B5EF4-FFF2-40B4-BE49-F238E27FC236}">
                <a16:creationId xmlns:a16="http://schemas.microsoft.com/office/drawing/2014/main" id="{7E5E94CF-C6E3-4EE5-8C5E-F0B5107C6D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8394" y="1186465"/>
            <a:ext cx="1331495" cy="998621"/>
          </a:xfrm>
          <a:prstGeom prst="rect">
            <a:avLst/>
          </a:prstGeom>
        </p:spPr>
      </p:pic>
      <p:pic>
        <p:nvPicPr>
          <p:cNvPr id="9" name="Afbeelding 8" descr="Afbeelding met apparaat&#10;&#10;Automatisch gegenereerde beschrijving">
            <a:extLst>
              <a:ext uri="{FF2B5EF4-FFF2-40B4-BE49-F238E27FC236}">
                <a16:creationId xmlns:a16="http://schemas.microsoft.com/office/drawing/2014/main" id="{A9C05F29-C522-4473-BD6B-C3BF2C2878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8594" y="2031041"/>
            <a:ext cx="768096" cy="853440"/>
          </a:xfrm>
          <a:prstGeom prst="rect">
            <a:avLst/>
          </a:prstGeom>
        </p:spPr>
      </p:pic>
      <p:pic>
        <p:nvPicPr>
          <p:cNvPr id="13" name="Afbeelding 12">
            <a:extLst>
              <a:ext uri="{FF2B5EF4-FFF2-40B4-BE49-F238E27FC236}">
                <a16:creationId xmlns:a16="http://schemas.microsoft.com/office/drawing/2014/main" id="{3FC0F9D3-3D0B-44F6-BB9E-4D682ED17A91}"/>
              </a:ext>
            </a:extLst>
          </p:cNvPr>
          <p:cNvPicPr>
            <a:picLocks noChangeAspect="1"/>
          </p:cNvPicPr>
          <p:nvPr/>
        </p:nvPicPr>
        <p:blipFill>
          <a:blip r:embed="rId8"/>
          <a:stretch>
            <a:fillRect/>
          </a:stretch>
        </p:blipFill>
        <p:spPr>
          <a:xfrm>
            <a:off x="1058430" y="3414071"/>
            <a:ext cx="6811326" cy="2248214"/>
          </a:xfrm>
          <a:prstGeom prst="rect">
            <a:avLst/>
          </a:prstGeom>
        </p:spPr>
      </p:pic>
      <p:sp>
        <p:nvSpPr>
          <p:cNvPr id="27" name="Rechthoek: afgeronde hoeken 26">
            <a:extLst>
              <a:ext uri="{FF2B5EF4-FFF2-40B4-BE49-F238E27FC236}">
                <a16:creationId xmlns:a16="http://schemas.microsoft.com/office/drawing/2014/main" id="{4E58C571-462C-4A0F-9DDC-0A30B0E65377}"/>
              </a:ext>
            </a:extLst>
          </p:cNvPr>
          <p:cNvSpPr/>
          <p:nvPr/>
        </p:nvSpPr>
        <p:spPr>
          <a:xfrm>
            <a:off x="2603982" y="3370186"/>
            <a:ext cx="812985" cy="276263"/>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8" name="Rechthoek: afgeronde hoeken 27">
            <a:extLst>
              <a:ext uri="{FF2B5EF4-FFF2-40B4-BE49-F238E27FC236}">
                <a16:creationId xmlns:a16="http://schemas.microsoft.com/office/drawing/2014/main" id="{9069E3A4-A3E1-4594-9F5F-923EA2EF2DB9}"/>
              </a:ext>
            </a:extLst>
          </p:cNvPr>
          <p:cNvSpPr/>
          <p:nvPr/>
        </p:nvSpPr>
        <p:spPr>
          <a:xfrm>
            <a:off x="4588662" y="3369455"/>
            <a:ext cx="705234" cy="276263"/>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Bijschrift: pijl-omhoog 13">
            <a:extLst>
              <a:ext uri="{FF2B5EF4-FFF2-40B4-BE49-F238E27FC236}">
                <a16:creationId xmlns:a16="http://schemas.microsoft.com/office/drawing/2014/main" id="{F63303DE-D8F8-4527-A658-19C1D74BC4C3}"/>
              </a:ext>
            </a:extLst>
          </p:cNvPr>
          <p:cNvSpPr/>
          <p:nvPr/>
        </p:nvSpPr>
        <p:spPr>
          <a:xfrm>
            <a:off x="3628022" y="3689603"/>
            <a:ext cx="2644620" cy="1750759"/>
          </a:xfrm>
          <a:prstGeom prst="upArrowCallout">
            <a:avLst>
              <a:gd name="adj1" fmla="val 25000"/>
              <a:gd name="adj2" fmla="val 27135"/>
              <a:gd name="adj3" fmla="val 24573"/>
              <a:gd name="adj4" fmla="val 5899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Maken van berekeningen behoort NIET tot de basis</a:t>
            </a:r>
            <a:endParaRPr lang="nl-BE" b="1"/>
          </a:p>
        </p:txBody>
      </p:sp>
      <p:grpSp>
        <p:nvGrpSpPr>
          <p:cNvPr id="23" name="Groep 22">
            <a:extLst>
              <a:ext uri="{FF2B5EF4-FFF2-40B4-BE49-F238E27FC236}">
                <a16:creationId xmlns:a16="http://schemas.microsoft.com/office/drawing/2014/main" id="{C3AACBB5-F60F-4FED-B299-8EBEE17FA7C8}"/>
              </a:ext>
            </a:extLst>
          </p:cNvPr>
          <p:cNvGrpSpPr/>
          <p:nvPr/>
        </p:nvGrpSpPr>
        <p:grpSpPr>
          <a:xfrm>
            <a:off x="10160932" y="308738"/>
            <a:ext cx="1945276" cy="1862209"/>
            <a:chOff x="3631853" y="3126618"/>
            <a:chExt cx="1945276" cy="1862209"/>
          </a:xfrm>
        </p:grpSpPr>
        <p:sp>
          <p:nvSpPr>
            <p:cNvPr id="24" name="Zeshoek 23">
              <a:extLst>
                <a:ext uri="{FF2B5EF4-FFF2-40B4-BE49-F238E27FC236}">
                  <a16:creationId xmlns:a16="http://schemas.microsoft.com/office/drawing/2014/main" id="{55E328F9-8AD6-43E2-847F-E4D041613967}"/>
                </a:ext>
              </a:extLst>
            </p:cNvPr>
            <p:cNvSpPr/>
            <p:nvPr/>
          </p:nvSpPr>
          <p:spPr>
            <a:xfrm>
              <a:off x="3631853" y="4059187"/>
              <a:ext cx="1085555" cy="929640"/>
            </a:xfrm>
            <a:prstGeom prst="hexagon">
              <a:avLst/>
            </a:prstGeom>
            <a:gradFill flip="none" rotWithShape="1">
              <a:gsLst>
                <a:gs pos="43000">
                  <a:srgbClr val="F95817"/>
                </a:gs>
                <a:gs pos="71000">
                  <a:srgbClr val="00FFFF"/>
                </a:gs>
              </a:gsLst>
              <a:path path="circle">
                <a:fillToRect l="50000" t="50000" r="50000" b="50000"/>
              </a:path>
              <a:tileRect/>
            </a:gradFill>
            <a:ln>
              <a:solidFill>
                <a:srgbClr val="F958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Krachtenleer</a:t>
              </a:r>
            </a:p>
          </p:txBody>
        </p:sp>
        <p:sp>
          <p:nvSpPr>
            <p:cNvPr id="25" name="Zeshoek 24">
              <a:extLst>
                <a:ext uri="{FF2B5EF4-FFF2-40B4-BE49-F238E27FC236}">
                  <a16:creationId xmlns:a16="http://schemas.microsoft.com/office/drawing/2014/main" id="{3D36DED1-43E6-4BFB-A980-36781BB038AE}"/>
                </a:ext>
              </a:extLst>
            </p:cNvPr>
            <p:cNvSpPr/>
            <p:nvPr/>
          </p:nvSpPr>
          <p:spPr>
            <a:xfrm>
              <a:off x="3639736" y="3126618"/>
              <a:ext cx="1085555" cy="926997"/>
            </a:xfrm>
            <a:prstGeom prst="hexagon">
              <a:avLst/>
            </a:prstGeom>
            <a:gradFill flip="none" rotWithShape="1">
              <a:gsLst>
                <a:gs pos="44000">
                  <a:srgbClr val="F95817"/>
                </a:gs>
                <a:gs pos="71000">
                  <a:srgbClr val="00FFFF"/>
                </a:gs>
              </a:gsLst>
              <a:path path="circle">
                <a:fillToRect l="50000" t="50000" r="50000" b="50000"/>
              </a:path>
              <a:tileRect/>
            </a:gradFill>
            <a:ln>
              <a:solidFill>
                <a:srgbClr val="F958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Bewegings-leer</a:t>
              </a:r>
            </a:p>
          </p:txBody>
        </p:sp>
        <p:sp>
          <p:nvSpPr>
            <p:cNvPr id="26" name="Zeshoek 25">
              <a:extLst>
                <a:ext uri="{FF2B5EF4-FFF2-40B4-BE49-F238E27FC236}">
                  <a16:creationId xmlns:a16="http://schemas.microsoft.com/office/drawing/2014/main" id="{D0DF49F3-EAA6-401E-9E4F-F8ACED77FEB1}"/>
                </a:ext>
              </a:extLst>
            </p:cNvPr>
            <p:cNvSpPr/>
            <p:nvPr/>
          </p:nvSpPr>
          <p:spPr>
            <a:xfrm>
              <a:off x="4491574" y="3591992"/>
              <a:ext cx="1085555" cy="926997"/>
            </a:xfrm>
            <a:prstGeom prst="hexagon">
              <a:avLst/>
            </a:prstGeom>
            <a:gradFill flip="none" rotWithShape="1">
              <a:gsLst>
                <a:gs pos="44000">
                  <a:srgbClr val="F95817"/>
                </a:gs>
                <a:gs pos="71000">
                  <a:srgbClr val="00FFFF"/>
                </a:gs>
              </a:gsLst>
              <a:path path="circle">
                <a:fillToRect l="50000" t="50000" r="50000" b="50000"/>
              </a:path>
              <a:tileRect/>
            </a:gradFill>
            <a:ln>
              <a:solidFill>
                <a:srgbClr val="F958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Mechanisch vermogen rendement</a:t>
              </a:r>
            </a:p>
          </p:txBody>
        </p:sp>
      </p:grpSp>
    </p:spTree>
    <p:extLst>
      <p:ext uri="{BB962C8B-B14F-4D97-AF65-F5344CB8AC3E}">
        <p14:creationId xmlns:p14="http://schemas.microsoft.com/office/powerpoint/2010/main" val="34319190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32</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Leerdoelen Elektriciteit  </a:t>
            </a:r>
            <a:r>
              <a:rPr lang="nl-NL" err="1"/>
              <a:t>lpd</a:t>
            </a:r>
            <a:r>
              <a:rPr lang="nl-NL"/>
              <a:t> 6-30</a:t>
            </a:r>
          </a:p>
        </p:txBody>
      </p:sp>
      <p:sp>
        <p:nvSpPr>
          <p:cNvPr id="7" name="Tekstvak 6">
            <a:extLst>
              <a:ext uri="{FF2B5EF4-FFF2-40B4-BE49-F238E27FC236}">
                <a16:creationId xmlns:a16="http://schemas.microsoft.com/office/drawing/2014/main" id="{D5F2EE5C-F682-4852-9E98-18B378D68CD5}"/>
              </a:ext>
            </a:extLst>
          </p:cNvPr>
          <p:cNvSpPr txBox="1"/>
          <p:nvPr/>
        </p:nvSpPr>
        <p:spPr>
          <a:xfrm>
            <a:off x="1058430" y="1042086"/>
            <a:ext cx="6095144" cy="375552"/>
          </a:xfrm>
          <a:prstGeom prst="rect">
            <a:avLst/>
          </a:prstGeom>
          <a:noFill/>
        </p:spPr>
        <p:txBody>
          <a:bodyPr wrap="square">
            <a:spAutoFit/>
          </a:bodyPr>
          <a:lstStyle/>
          <a:p>
            <a:pPr>
              <a:lnSpc>
                <a:spcPct val="107000"/>
              </a:lnSpc>
              <a:spcAft>
                <a:spcPts val="800"/>
              </a:spcAft>
            </a:pPr>
            <a:r>
              <a:rPr lang="nl-BE" sz="1800">
                <a:solidFill>
                  <a:srgbClr val="0070C0"/>
                </a:solidFill>
                <a:effectLst/>
                <a:latin typeface="Calibri" panose="020F0502020204030204" pitchFamily="34" charset="0"/>
                <a:ea typeface="Calibri" panose="020F0502020204030204" pitchFamily="34" charset="0"/>
                <a:cs typeface="Arial" panose="020B0604020202020204" pitchFamily="34" charset="0"/>
              </a:rPr>
              <a:t>Elektrotechnische realisaties</a:t>
            </a:r>
          </a:p>
        </p:txBody>
      </p:sp>
      <p:pic>
        <p:nvPicPr>
          <p:cNvPr id="8" name="Afbeelding 7">
            <a:extLst>
              <a:ext uri="{FF2B5EF4-FFF2-40B4-BE49-F238E27FC236}">
                <a16:creationId xmlns:a16="http://schemas.microsoft.com/office/drawing/2014/main" id="{CE158F2C-9ECA-4CE6-B742-FC461B2E70AE}"/>
              </a:ext>
            </a:extLst>
          </p:cNvPr>
          <p:cNvPicPr>
            <a:picLocks noChangeAspect="1"/>
          </p:cNvPicPr>
          <p:nvPr/>
        </p:nvPicPr>
        <p:blipFill rotWithShape="1">
          <a:blip r:embed="rId3"/>
          <a:srcRect t="33211"/>
          <a:stretch/>
        </p:blipFill>
        <p:spPr>
          <a:xfrm>
            <a:off x="981428" y="1519277"/>
            <a:ext cx="6992326" cy="699872"/>
          </a:xfrm>
          <a:prstGeom prst="rect">
            <a:avLst/>
          </a:prstGeom>
        </p:spPr>
      </p:pic>
      <p:pic>
        <p:nvPicPr>
          <p:cNvPr id="11" name="Afbeelding 10">
            <a:extLst>
              <a:ext uri="{FF2B5EF4-FFF2-40B4-BE49-F238E27FC236}">
                <a16:creationId xmlns:a16="http://schemas.microsoft.com/office/drawing/2014/main" id="{CD5BE70F-692A-491E-9436-7214ACA713E4}"/>
              </a:ext>
            </a:extLst>
          </p:cNvPr>
          <p:cNvPicPr>
            <a:picLocks noChangeAspect="1"/>
          </p:cNvPicPr>
          <p:nvPr/>
        </p:nvPicPr>
        <p:blipFill>
          <a:blip r:embed="rId4"/>
          <a:stretch>
            <a:fillRect/>
          </a:stretch>
        </p:blipFill>
        <p:spPr>
          <a:xfrm>
            <a:off x="1058430" y="2528563"/>
            <a:ext cx="6287377" cy="1762371"/>
          </a:xfrm>
          <a:prstGeom prst="rect">
            <a:avLst/>
          </a:prstGeom>
        </p:spPr>
      </p:pic>
      <p:sp>
        <p:nvSpPr>
          <p:cNvPr id="9" name="Rechthoek: afgeronde hoeken 8">
            <a:extLst>
              <a:ext uri="{FF2B5EF4-FFF2-40B4-BE49-F238E27FC236}">
                <a16:creationId xmlns:a16="http://schemas.microsoft.com/office/drawing/2014/main" id="{FE9033B2-434E-4A94-87A8-429DE6A946C1}"/>
              </a:ext>
            </a:extLst>
          </p:cNvPr>
          <p:cNvSpPr/>
          <p:nvPr/>
        </p:nvSpPr>
        <p:spPr>
          <a:xfrm>
            <a:off x="2603982" y="2528563"/>
            <a:ext cx="707109" cy="291639"/>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 name="Afbeelding 9">
            <a:extLst>
              <a:ext uri="{FF2B5EF4-FFF2-40B4-BE49-F238E27FC236}">
                <a16:creationId xmlns:a16="http://schemas.microsoft.com/office/drawing/2014/main" id="{C6F8F66A-4957-4CE8-A58C-444626D39F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1602" y="2761698"/>
            <a:ext cx="2143125" cy="2143125"/>
          </a:xfrm>
          <a:prstGeom prst="rect">
            <a:avLst/>
          </a:prstGeom>
        </p:spPr>
      </p:pic>
      <p:pic>
        <p:nvPicPr>
          <p:cNvPr id="13" name="Afbeelding 12" descr="Afbeelding met elektronica, plug, projector, adapter&#10;&#10;Automatisch gegenereerde beschrijving">
            <a:extLst>
              <a:ext uri="{FF2B5EF4-FFF2-40B4-BE49-F238E27FC236}">
                <a16:creationId xmlns:a16="http://schemas.microsoft.com/office/drawing/2014/main" id="{A7327062-CA5D-4158-B3AE-4CE1C519D5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3995" y="4708462"/>
            <a:ext cx="1283959" cy="1619299"/>
          </a:xfrm>
          <a:prstGeom prst="rect">
            <a:avLst/>
          </a:prstGeom>
        </p:spPr>
      </p:pic>
      <p:pic>
        <p:nvPicPr>
          <p:cNvPr id="15" name="Afbeelding 14" descr="Afbeelding met tekst&#10;&#10;Automatisch gegenereerde beschrijving">
            <a:extLst>
              <a:ext uri="{FF2B5EF4-FFF2-40B4-BE49-F238E27FC236}">
                <a16:creationId xmlns:a16="http://schemas.microsoft.com/office/drawing/2014/main" id="{AB41FDE9-06A6-46F3-9A98-C2083447D9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47554" y="3512211"/>
            <a:ext cx="922020" cy="1075690"/>
          </a:xfrm>
          <a:prstGeom prst="rect">
            <a:avLst/>
          </a:prstGeom>
        </p:spPr>
      </p:pic>
      <p:pic>
        <p:nvPicPr>
          <p:cNvPr id="1026" name="Picture 2" descr="Aardlekschakelaars type B en type F">
            <a:extLst>
              <a:ext uri="{FF2B5EF4-FFF2-40B4-BE49-F238E27FC236}">
                <a16:creationId xmlns:a16="http://schemas.microsoft.com/office/drawing/2014/main" id="{E35F78C1-DADB-4C08-A9D6-636568B580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1670" y="1663529"/>
            <a:ext cx="1131369" cy="12256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verspanningsbeveiliging 3P+ N 400V - Zelektro.be De webshop voor Domotica  en Elektriciteit">
            <a:extLst>
              <a:ext uri="{FF2B5EF4-FFF2-40B4-BE49-F238E27FC236}">
                <a16:creationId xmlns:a16="http://schemas.microsoft.com/office/drawing/2014/main" id="{33488FFE-3A70-4B47-B330-DC736A9262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98443" y="2048400"/>
            <a:ext cx="1283959" cy="1283959"/>
          </a:xfrm>
          <a:prstGeom prst="rect">
            <a:avLst/>
          </a:prstGeom>
          <a:noFill/>
          <a:extLst>
            <a:ext uri="{909E8E84-426E-40DD-AFC4-6F175D3DCCD1}">
              <a14:hiddenFill xmlns:a14="http://schemas.microsoft.com/office/drawing/2010/main">
                <a:solidFill>
                  <a:srgbClr val="FFFFFF"/>
                </a:solidFill>
              </a14:hiddenFill>
            </a:ext>
          </a:extLst>
        </p:spPr>
      </p:pic>
      <p:pic>
        <p:nvPicPr>
          <p:cNvPr id="17" name="Afbeelding 16" descr="Afbeelding met apparaat, meter&#10;&#10;Automatisch gegenereerde beschrijving">
            <a:extLst>
              <a:ext uri="{FF2B5EF4-FFF2-40B4-BE49-F238E27FC236}">
                <a16:creationId xmlns:a16="http://schemas.microsoft.com/office/drawing/2014/main" id="{79568DDC-2E0B-42F7-92AF-B9C6800344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22781" y="3473670"/>
            <a:ext cx="1522243" cy="1522243"/>
          </a:xfrm>
          <a:prstGeom prst="rect">
            <a:avLst/>
          </a:prstGeom>
        </p:spPr>
      </p:pic>
      <p:pic>
        <p:nvPicPr>
          <p:cNvPr id="19" name="Afbeelding 18">
            <a:extLst>
              <a:ext uri="{FF2B5EF4-FFF2-40B4-BE49-F238E27FC236}">
                <a16:creationId xmlns:a16="http://schemas.microsoft.com/office/drawing/2014/main" id="{A2D62F74-F7CD-4817-97C6-2D43A58BD5E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38938" y="3473671"/>
            <a:ext cx="1436811" cy="1522243"/>
          </a:xfrm>
          <a:prstGeom prst="rect">
            <a:avLst/>
          </a:prstGeom>
        </p:spPr>
      </p:pic>
      <p:pic>
        <p:nvPicPr>
          <p:cNvPr id="1030" name="Picture 6" descr="bol.com | Dunlop 28-delige Zekeringenset - Zekering Auto - Uitgebreide  Zekeringen Set">
            <a:extLst>
              <a:ext uri="{FF2B5EF4-FFF2-40B4-BE49-F238E27FC236}">
                <a16:creationId xmlns:a16="http://schemas.microsoft.com/office/drawing/2014/main" id="{EBECCB62-8818-4B8B-A8C3-9308D73B9E1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02246" y="5159069"/>
            <a:ext cx="2189356" cy="1187690"/>
          </a:xfrm>
          <a:prstGeom prst="rect">
            <a:avLst/>
          </a:prstGeom>
          <a:noFill/>
          <a:extLst>
            <a:ext uri="{909E8E84-426E-40DD-AFC4-6F175D3DCCD1}">
              <a14:hiddenFill xmlns:a14="http://schemas.microsoft.com/office/drawing/2010/main">
                <a:solidFill>
                  <a:srgbClr val="FFFFFF"/>
                </a:solidFill>
              </a14:hiddenFill>
            </a:ext>
          </a:extLst>
        </p:spPr>
      </p:pic>
      <p:pic>
        <p:nvPicPr>
          <p:cNvPr id="21" name="Afbeelding 20">
            <a:extLst>
              <a:ext uri="{FF2B5EF4-FFF2-40B4-BE49-F238E27FC236}">
                <a16:creationId xmlns:a16="http://schemas.microsoft.com/office/drawing/2014/main" id="{FFE3337A-4402-4ADD-AB86-ADAA1AF47EC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26677" y="4904823"/>
            <a:ext cx="1522243" cy="1522243"/>
          </a:xfrm>
          <a:prstGeom prst="rect">
            <a:avLst/>
          </a:prstGeom>
        </p:spPr>
      </p:pic>
      <p:pic>
        <p:nvPicPr>
          <p:cNvPr id="1032" name="Picture 8" descr="Hinscha // Veiligheidspen 7,5 mm rond">
            <a:extLst>
              <a:ext uri="{FF2B5EF4-FFF2-40B4-BE49-F238E27FC236}">
                <a16:creationId xmlns:a16="http://schemas.microsoft.com/office/drawing/2014/main" id="{B4375435-49C7-491F-8328-7BE8A06D546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31997" y="4666071"/>
            <a:ext cx="1328487" cy="672652"/>
          </a:xfrm>
          <a:prstGeom prst="rect">
            <a:avLst/>
          </a:prstGeom>
          <a:noFill/>
          <a:extLst>
            <a:ext uri="{909E8E84-426E-40DD-AFC4-6F175D3DCCD1}">
              <a14:hiddenFill xmlns:a14="http://schemas.microsoft.com/office/drawing/2010/main">
                <a:solidFill>
                  <a:srgbClr val="FFFFFF"/>
                </a:solidFill>
              </a14:hiddenFill>
            </a:ext>
          </a:extLst>
        </p:spPr>
      </p:pic>
      <p:pic>
        <p:nvPicPr>
          <p:cNvPr id="23" name="Afbeelding 22" descr="Afbeelding met schaal, ketting, swing, tafel&#10;&#10;Automatisch gegenereerde beschrijving">
            <a:extLst>
              <a:ext uri="{FF2B5EF4-FFF2-40B4-BE49-F238E27FC236}">
                <a16:creationId xmlns:a16="http://schemas.microsoft.com/office/drawing/2014/main" id="{35A2426B-F7E1-4779-8F9F-E5609415AB1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40747" y="5355503"/>
            <a:ext cx="1071563" cy="1071563"/>
          </a:xfrm>
          <a:prstGeom prst="rect">
            <a:avLst/>
          </a:prstGeom>
        </p:spPr>
      </p:pic>
      <p:pic>
        <p:nvPicPr>
          <p:cNvPr id="25" name="Afbeelding 24">
            <a:extLst>
              <a:ext uri="{FF2B5EF4-FFF2-40B4-BE49-F238E27FC236}">
                <a16:creationId xmlns:a16="http://schemas.microsoft.com/office/drawing/2014/main" id="{0D0B1C43-4DB4-4608-BC4F-CE10E77423B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7573" y="3797432"/>
            <a:ext cx="1071563" cy="1071563"/>
          </a:xfrm>
          <a:prstGeom prst="rect">
            <a:avLst/>
          </a:prstGeom>
        </p:spPr>
      </p:pic>
      <p:pic>
        <p:nvPicPr>
          <p:cNvPr id="27" name="Afbeelding 26">
            <a:extLst>
              <a:ext uri="{FF2B5EF4-FFF2-40B4-BE49-F238E27FC236}">
                <a16:creationId xmlns:a16="http://schemas.microsoft.com/office/drawing/2014/main" id="{294658E7-06BC-4EFF-936B-D166512886F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5203" y="2761698"/>
            <a:ext cx="1169844" cy="949030"/>
          </a:xfrm>
          <a:prstGeom prst="rect">
            <a:avLst/>
          </a:prstGeom>
        </p:spPr>
      </p:pic>
      <p:pic>
        <p:nvPicPr>
          <p:cNvPr id="29" name="Afbeelding 28" descr="Afbeelding met metaalgoed, slot&#10;&#10;Automatisch gegenereerde beschrijving">
            <a:extLst>
              <a:ext uri="{FF2B5EF4-FFF2-40B4-BE49-F238E27FC236}">
                <a16:creationId xmlns:a16="http://schemas.microsoft.com/office/drawing/2014/main" id="{C8500A17-B7EF-48A6-96CD-F6399327D05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5056107"/>
            <a:ext cx="1588790" cy="1222624"/>
          </a:xfrm>
          <a:prstGeom prst="rect">
            <a:avLst/>
          </a:prstGeom>
        </p:spPr>
      </p:pic>
      <p:pic>
        <p:nvPicPr>
          <p:cNvPr id="32" name="Afbeelding 31">
            <a:extLst>
              <a:ext uri="{FF2B5EF4-FFF2-40B4-BE49-F238E27FC236}">
                <a16:creationId xmlns:a16="http://schemas.microsoft.com/office/drawing/2014/main" id="{B98FA640-E405-44B9-9BC4-D805D4E3D32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819446" y="5467307"/>
            <a:ext cx="1603335" cy="947425"/>
          </a:xfrm>
          <a:prstGeom prst="rect">
            <a:avLst/>
          </a:prstGeom>
        </p:spPr>
      </p:pic>
      <p:pic>
        <p:nvPicPr>
          <p:cNvPr id="34" name="Afbeelding 33">
            <a:extLst>
              <a:ext uri="{FF2B5EF4-FFF2-40B4-BE49-F238E27FC236}">
                <a16:creationId xmlns:a16="http://schemas.microsoft.com/office/drawing/2014/main" id="{6E35FF41-0664-42AD-A267-3D04DD313EAF}"/>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6166" t="12877" b="20671"/>
          <a:stretch/>
        </p:blipFill>
        <p:spPr>
          <a:xfrm>
            <a:off x="3724885" y="4444302"/>
            <a:ext cx="1071564" cy="849385"/>
          </a:xfrm>
          <a:prstGeom prst="rect">
            <a:avLst/>
          </a:prstGeom>
        </p:spPr>
      </p:pic>
      <p:pic>
        <p:nvPicPr>
          <p:cNvPr id="37" name="Afbeelding 36" descr="Afbeelding met tekst&#10;&#10;Automatisch gegenereerde beschrijving">
            <a:extLst>
              <a:ext uri="{FF2B5EF4-FFF2-40B4-BE49-F238E27FC236}">
                <a16:creationId xmlns:a16="http://schemas.microsoft.com/office/drawing/2014/main" id="{23D17CDB-12D6-476D-914F-A12A7AE1D25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1377" y="1817829"/>
            <a:ext cx="1071564" cy="802639"/>
          </a:xfrm>
          <a:prstGeom prst="rect">
            <a:avLst/>
          </a:prstGeom>
        </p:spPr>
      </p:pic>
      <p:sp>
        <p:nvSpPr>
          <p:cNvPr id="28" name="Zeshoek 27">
            <a:extLst>
              <a:ext uri="{FF2B5EF4-FFF2-40B4-BE49-F238E27FC236}">
                <a16:creationId xmlns:a16="http://schemas.microsoft.com/office/drawing/2014/main" id="{3AD82B78-271C-42C1-BA46-D6DFD95BC1E6}"/>
              </a:ext>
            </a:extLst>
          </p:cNvPr>
          <p:cNvSpPr/>
          <p:nvPr/>
        </p:nvSpPr>
        <p:spPr>
          <a:xfrm>
            <a:off x="10792388" y="274638"/>
            <a:ext cx="1085554" cy="926997"/>
          </a:xfrm>
          <a:prstGeom prst="hexagon">
            <a:avLst/>
          </a:prstGeom>
          <a:gradFill flip="none" rotWithShape="1">
            <a:gsLst>
              <a:gs pos="58000">
                <a:srgbClr val="F95817"/>
              </a:gs>
              <a:gs pos="37000">
                <a:srgbClr val="81C624"/>
              </a:gs>
              <a:gs pos="69000">
                <a:schemeClr val="bg1">
                  <a:lumMod val="85000"/>
                </a:schemeClr>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00">
                <a:solidFill>
                  <a:schemeClr val="bg1"/>
                </a:solidFill>
              </a:rPr>
              <a:t>Huishoudelijke en niet-huishoudelijke installaties</a:t>
            </a:r>
            <a:endParaRPr lang="nl-BE" sz="700">
              <a:solidFill>
                <a:schemeClr val="bg1"/>
              </a:solidFill>
            </a:endParaRPr>
          </a:p>
        </p:txBody>
      </p:sp>
    </p:spTree>
    <p:extLst>
      <p:ext uri="{BB962C8B-B14F-4D97-AF65-F5344CB8AC3E}">
        <p14:creationId xmlns:p14="http://schemas.microsoft.com/office/powerpoint/2010/main" val="2663447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33</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Leerdoelen Elektriciteit  </a:t>
            </a:r>
            <a:r>
              <a:rPr lang="nl-NL" err="1"/>
              <a:t>lpd</a:t>
            </a:r>
            <a:r>
              <a:rPr lang="nl-NL"/>
              <a:t> 6-30</a:t>
            </a:r>
          </a:p>
        </p:txBody>
      </p:sp>
      <p:sp>
        <p:nvSpPr>
          <p:cNvPr id="7" name="Tekstvak 6">
            <a:extLst>
              <a:ext uri="{FF2B5EF4-FFF2-40B4-BE49-F238E27FC236}">
                <a16:creationId xmlns:a16="http://schemas.microsoft.com/office/drawing/2014/main" id="{D5F2EE5C-F682-4852-9E98-18B378D68CD5}"/>
              </a:ext>
            </a:extLst>
          </p:cNvPr>
          <p:cNvSpPr txBox="1"/>
          <p:nvPr/>
        </p:nvSpPr>
        <p:spPr>
          <a:xfrm>
            <a:off x="1058430" y="1042086"/>
            <a:ext cx="6095144" cy="375552"/>
          </a:xfrm>
          <a:prstGeom prst="rect">
            <a:avLst/>
          </a:prstGeom>
          <a:noFill/>
        </p:spPr>
        <p:txBody>
          <a:bodyPr wrap="square">
            <a:spAutoFit/>
          </a:bodyPr>
          <a:lstStyle/>
          <a:p>
            <a:pPr>
              <a:lnSpc>
                <a:spcPct val="107000"/>
              </a:lnSpc>
              <a:spcAft>
                <a:spcPts val="800"/>
              </a:spcAft>
            </a:pPr>
            <a:r>
              <a:rPr lang="nl-BE" sz="1800">
                <a:solidFill>
                  <a:srgbClr val="0070C0"/>
                </a:solidFill>
                <a:effectLst/>
                <a:latin typeface="Calibri" panose="020F0502020204030204" pitchFamily="34" charset="0"/>
                <a:ea typeface="Calibri" panose="020F0502020204030204" pitchFamily="34" charset="0"/>
                <a:cs typeface="Arial" panose="020B0604020202020204" pitchFamily="34" charset="0"/>
              </a:rPr>
              <a:t>Elektrotechnische realisaties</a:t>
            </a:r>
          </a:p>
        </p:txBody>
      </p:sp>
      <p:pic>
        <p:nvPicPr>
          <p:cNvPr id="9" name="Afbeelding 8">
            <a:extLst>
              <a:ext uri="{FF2B5EF4-FFF2-40B4-BE49-F238E27FC236}">
                <a16:creationId xmlns:a16="http://schemas.microsoft.com/office/drawing/2014/main" id="{D146D0EA-1C39-4A79-B367-C7A8D012B4E9}"/>
              </a:ext>
            </a:extLst>
          </p:cNvPr>
          <p:cNvPicPr>
            <a:picLocks noChangeAspect="1"/>
          </p:cNvPicPr>
          <p:nvPr/>
        </p:nvPicPr>
        <p:blipFill>
          <a:blip r:embed="rId3"/>
          <a:stretch>
            <a:fillRect/>
          </a:stretch>
        </p:blipFill>
        <p:spPr>
          <a:xfrm>
            <a:off x="1058430" y="1422288"/>
            <a:ext cx="5779020" cy="5435712"/>
          </a:xfrm>
          <a:prstGeom prst="rect">
            <a:avLst/>
          </a:prstGeom>
        </p:spPr>
      </p:pic>
      <p:pic>
        <p:nvPicPr>
          <p:cNvPr id="10" name="Afbeelding 9">
            <a:extLst>
              <a:ext uri="{FF2B5EF4-FFF2-40B4-BE49-F238E27FC236}">
                <a16:creationId xmlns:a16="http://schemas.microsoft.com/office/drawing/2014/main" id="{A40CA35A-8B39-4E16-815E-CFD07F6ED5CC}"/>
              </a:ext>
            </a:extLst>
          </p:cNvPr>
          <p:cNvPicPr>
            <a:picLocks noChangeAspect="1"/>
          </p:cNvPicPr>
          <p:nvPr/>
        </p:nvPicPr>
        <p:blipFill>
          <a:blip r:embed="rId4"/>
          <a:stretch>
            <a:fillRect/>
          </a:stretch>
        </p:blipFill>
        <p:spPr>
          <a:xfrm>
            <a:off x="9022542" y="1757303"/>
            <a:ext cx="2271102" cy="2755858"/>
          </a:xfrm>
          <a:prstGeom prst="rect">
            <a:avLst/>
          </a:prstGeom>
        </p:spPr>
      </p:pic>
      <p:pic>
        <p:nvPicPr>
          <p:cNvPr id="12" name="Afbeelding 11">
            <a:extLst>
              <a:ext uri="{FF2B5EF4-FFF2-40B4-BE49-F238E27FC236}">
                <a16:creationId xmlns:a16="http://schemas.microsoft.com/office/drawing/2014/main" id="{414B850D-88B2-4187-B467-6B9DCF87885E}"/>
              </a:ext>
            </a:extLst>
          </p:cNvPr>
          <p:cNvPicPr/>
          <p:nvPr/>
        </p:nvPicPr>
        <p:blipFill>
          <a:blip r:embed="rId5"/>
          <a:stretch>
            <a:fillRect/>
          </a:stretch>
        </p:blipFill>
        <p:spPr>
          <a:xfrm>
            <a:off x="170280" y="3920141"/>
            <a:ext cx="1600200" cy="1564640"/>
          </a:xfrm>
          <a:prstGeom prst="rect">
            <a:avLst/>
          </a:prstGeom>
        </p:spPr>
      </p:pic>
      <p:grpSp>
        <p:nvGrpSpPr>
          <p:cNvPr id="13" name="Groep 12">
            <a:extLst>
              <a:ext uri="{FF2B5EF4-FFF2-40B4-BE49-F238E27FC236}">
                <a16:creationId xmlns:a16="http://schemas.microsoft.com/office/drawing/2014/main" id="{3BB6346F-55BC-4065-9455-ED788C8175B7}"/>
              </a:ext>
            </a:extLst>
          </p:cNvPr>
          <p:cNvGrpSpPr/>
          <p:nvPr/>
        </p:nvGrpSpPr>
        <p:grpSpPr>
          <a:xfrm>
            <a:off x="145067" y="2394039"/>
            <a:ext cx="1284732" cy="1152525"/>
            <a:chOff x="0" y="0"/>
            <a:chExt cx="2819400" cy="2762250"/>
          </a:xfrm>
        </p:grpSpPr>
        <p:pic>
          <p:nvPicPr>
            <p:cNvPr id="14" name="Afbeelding 13">
              <a:extLst>
                <a:ext uri="{FF2B5EF4-FFF2-40B4-BE49-F238E27FC236}">
                  <a16:creationId xmlns:a16="http://schemas.microsoft.com/office/drawing/2014/main" id="{F900FCC2-0724-4E6C-AB86-ECA2ACC787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2819400" cy="2762250"/>
            </a:xfrm>
            <a:prstGeom prst="rect">
              <a:avLst/>
            </a:prstGeom>
          </p:spPr>
        </p:pic>
        <p:pic>
          <p:nvPicPr>
            <p:cNvPr id="15" name="Afbeelding 14">
              <a:extLst>
                <a:ext uri="{FF2B5EF4-FFF2-40B4-BE49-F238E27FC236}">
                  <a16:creationId xmlns:a16="http://schemas.microsoft.com/office/drawing/2014/main" id="{FD74F7D4-0DF9-4D22-BC82-A08D9FA6763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6997"/>
            <a:stretch/>
          </p:blipFill>
          <p:spPr bwMode="auto">
            <a:xfrm>
              <a:off x="1990725" y="895350"/>
              <a:ext cx="447675" cy="942340"/>
            </a:xfrm>
            <a:prstGeom prst="rect">
              <a:avLst/>
            </a:prstGeom>
            <a:ln>
              <a:noFill/>
            </a:ln>
            <a:extLst>
              <a:ext uri="{53640926-AAD7-44D8-BBD7-CCE9431645EC}">
                <a14:shadowObscured xmlns:a14="http://schemas.microsoft.com/office/drawing/2010/main"/>
              </a:ext>
            </a:extLst>
          </p:spPr>
        </p:pic>
        <p:pic>
          <p:nvPicPr>
            <p:cNvPr id="16" name="Afbeelding 15">
              <a:extLst>
                <a:ext uri="{FF2B5EF4-FFF2-40B4-BE49-F238E27FC236}">
                  <a16:creationId xmlns:a16="http://schemas.microsoft.com/office/drawing/2014/main" id="{D497DD18-02C3-456C-B8DD-90F34B177D8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3333"/>
            <a:stretch/>
          </p:blipFill>
          <p:spPr bwMode="auto">
            <a:xfrm>
              <a:off x="476250" y="838200"/>
              <a:ext cx="457200" cy="1066165"/>
            </a:xfrm>
            <a:prstGeom prst="rect">
              <a:avLst/>
            </a:prstGeom>
            <a:ln>
              <a:noFill/>
            </a:ln>
            <a:extLst>
              <a:ext uri="{53640926-AAD7-44D8-BBD7-CCE9431645EC}">
                <a14:shadowObscured xmlns:a14="http://schemas.microsoft.com/office/drawing/2010/main"/>
              </a:ext>
            </a:extLst>
          </p:spPr>
        </p:pic>
        <p:pic>
          <p:nvPicPr>
            <p:cNvPr id="17" name="Afbeelding 16">
              <a:extLst>
                <a:ext uri="{FF2B5EF4-FFF2-40B4-BE49-F238E27FC236}">
                  <a16:creationId xmlns:a16="http://schemas.microsoft.com/office/drawing/2014/main" id="{03EF30B0-AB28-407C-9D3E-31963F65DA9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333"/>
            <a:stretch/>
          </p:blipFill>
          <p:spPr bwMode="auto">
            <a:xfrm rot="5400000">
              <a:off x="1219200" y="47625"/>
              <a:ext cx="457200" cy="1066165"/>
            </a:xfrm>
            <a:prstGeom prst="rect">
              <a:avLst/>
            </a:prstGeom>
            <a:ln>
              <a:noFill/>
            </a:ln>
            <a:extLst>
              <a:ext uri="{53640926-AAD7-44D8-BBD7-CCE9431645EC}">
                <a14:shadowObscured xmlns:a14="http://schemas.microsoft.com/office/drawing/2010/main"/>
              </a:ext>
            </a:extLst>
          </p:spPr>
        </p:pic>
        <p:pic>
          <p:nvPicPr>
            <p:cNvPr id="18" name="Afbeelding 17">
              <a:extLst>
                <a:ext uri="{FF2B5EF4-FFF2-40B4-BE49-F238E27FC236}">
                  <a16:creationId xmlns:a16="http://schemas.microsoft.com/office/drawing/2014/main" id="{890A054C-A342-4732-94DD-9BE9012CD74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36997"/>
            <a:stretch/>
          </p:blipFill>
          <p:spPr bwMode="auto">
            <a:xfrm rot="5400000">
              <a:off x="1266825" y="1657350"/>
              <a:ext cx="447675" cy="942340"/>
            </a:xfrm>
            <a:prstGeom prst="rect">
              <a:avLst/>
            </a:prstGeom>
            <a:ln>
              <a:noFill/>
            </a:ln>
            <a:extLst>
              <a:ext uri="{53640926-AAD7-44D8-BBD7-CCE9431645EC}">
                <a14:shadowObscured xmlns:a14="http://schemas.microsoft.com/office/drawing/2010/main"/>
              </a:ext>
            </a:extLst>
          </p:spPr>
        </p:pic>
      </p:grpSp>
      <p:pic>
        <p:nvPicPr>
          <p:cNvPr id="6146" name="Picture 2" descr="bol.com | Jung AS500 Inbouw Schakelaar 1-Polig Draadloos KlikAan-KlikUit  Polarwit">
            <a:extLst>
              <a:ext uri="{FF2B5EF4-FFF2-40B4-BE49-F238E27FC236}">
                <a16:creationId xmlns:a16="http://schemas.microsoft.com/office/drawing/2014/main" id="{AEF7D9D8-B314-40F5-95E4-F3753C8B487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96000" y="4873075"/>
            <a:ext cx="2279282" cy="151675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ado° Slimme Thermostaat Starterskit V3+">
            <a:extLst>
              <a:ext uri="{FF2B5EF4-FFF2-40B4-BE49-F238E27FC236}">
                <a16:creationId xmlns:a16="http://schemas.microsoft.com/office/drawing/2014/main" id="{7A196FFA-CD4C-49BF-BA4A-31E4302BFA4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38306" y="4833511"/>
            <a:ext cx="1595889" cy="159588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mart Home Uitbreidingspakket Philips Hue Gen3 E27 A19">
            <a:extLst>
              <a:ext uri="{FF2B5EF4-FFF2-40B4-BE49-F238E27FC236}">
                <a16:creationId xmlns:a16="http://schemas.microsoft.com/office/drawing/2014/main" id="{6773DCFF-CE3C-4DD5-9EA8-8E6AD6BC6EE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010061" y="4751187"/>
            <a:ext cx="1685624" cy="168562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Electric, ranger, electricwindshieldwiper, universalwindshieldwiper">
            <a:extLst>
              <a:ext uri="{FF2B5EF4-FFF2-40B4-BE49-F238E27FC236}">
                <a16:creationId xmlns:a16="http://schemas.microsoft.com/office/drawing/2014/main" id="{37098C7C-7880-46EB-B6D9-71C0B27915FF}"/>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6028" t="5663" r="14014" b="4887"/>
          <a:stretch/>
        </p:blipFill>
        <p:spPr bwMode="auto">
          <a:xfrm>
            <a:off x="3684106" y="4341343"/>
            <a:ext cx="1306972" cy="194984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24806 Ruitenwisserschakelaar FEBI BILSTEIN - Voordelige producten van merken.">
            <a:extLst>
              <a:ext uri="{FF2B5EF4-FFF2-40B4-BE49-F238E27FC236}">
                <a16:creationId xmlns:a16="http://schemas.microsoft.com/office/drawing/2014/main" id="{579BE3A3-E44B-4CE3-8805-F0709FA06C1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18249" b="20452"/>
          <a:stretch/>
        </p:blipFill>
        <p:spPr bwMode="auto">
          <a:xfrm>
            <a:off x="5253413" y="4107369"/>
            <a:ext cx="1323970" cy="811584"/>
          </a:xfrm>
          <a:prstGeom prst="rect">
            <a:avLst/>
          </a:prstGeom>
          <a:noFill/>
          <a:extLst>
            <a:ext uri="{909E8E84-426E-40DD-AFC4-6F175D3DCCD1}">
              <a14:hiddenFill xmlns:a14="http://schemas.microsoft.com/office/drawing/2010/main">
                <a:solidFill>
                  <a:srgbClr val="FFFFFF"/>
                </a:solidFill>
              </a14:hiddenFill>
            </a:ext>
          </a:extLst>
        </p:spPr>
      </p:pic>
      <p:sp>
        <p:nvSpPr>
          <p:cNvPr id="21" name="Rechthoek: afgeronde hoeken 20">
            <a:extLst>
              <a:ext uri="{FF2B5EF4-FFF2-40B4-BE49-F238E27FC236}">
                <a16:creationId xmlns:a16="http://schemas.microsoft.com/office/drawing/2014/main" id="{ED0F7EB7-BA5F-4AEF-BD0B-16109A312604}"/>
              </a:ext>
            </a:extLst>
          </p:cNvPr>
          <p:cNvSpPr/>
          <p:nvPr/>
        </p:nvSpPr>
        <p:spPr>
          <a:xfrm>
            <a:off x="2372976" y="1417639"/>
            <a:ext cx="620481" cy="199406"/>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descr="Afbeelding met tekst, verschillend, verschillende&#10;&#10;Automatisch gegenereerde beschrijving">
            <a:extLst>
              <a:ext uri="{FF2B5EF4-FFF2-40B4-BE49-F238E27FC236}">
                <a16:creationId xmlns:a16="http://schemas.microsoft.com/office/drawing/2014/main" id="{D09EAFAF-61BC-446B-A7BA-95197E06CCB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837320" y="1921523"/>
            <a:ext cx="2082223" cy="1561668"/>
          </a:xfrm>
          <a:prstGeom prst="rect">
            <a:avLst/>
          </a:prstGeom>
        </p:spPr>
      </p:pic>
      <p:pic>
        <p:nvPicPr>
          <p:cNvPr id="19" name="Afbeelding 18" descr="Afbeelding met tekst, binnen, hout, fornuis&#10;&#10;Automatisch gegenereerde beschrijving">
            <a:extLst>
              <a:ext uri="{FF2B5EF4-FFF2-40B4-BE49-F238E27FC236}">
                <a16:creationId xmlns:a16="http://schemas.microsoft.com/office/drawing/2014/main" id="{AA9E3A86-E50F-4719-AC5E-52B006F3C18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706055" y="1926903"/>
            <a:ext cx="2082223" cy="1561668"/>
          </a:xfrm>
          <a:prstGeom prst="rect">
            <a:avLst/>
          </a:prstGeom>
        </p:spPr>
      </p:pic>
      <p:pic>
        <p:nvPicPr>
          <p:cNvPr id="22" name="Afbeelding 21" descr="Afbeelding met tekst, plank, apparaat, bedieningspaneel&#10;&#10;Automatisch gegenereerde beschrijving">
            <a:extLst>
              <a:ext uri="{FF2B5EF4-FFF2-40B4-BE49-F238E27FC236}">
                <a16:creationId xmlns:a16="http://schemas.microsoft.com/office/drawing/2014/main" id="{99C82DA6-C582-4D07-BC26-C7CC4F39E7CE}"/>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7810" t="20535" r="20545" b="13317"/>
          <a:stretch/>
        </p:blipFill>
        <p:spPr>
          <a:xfrm>
            <a:off x="6992725" y="0"/>
            <a:ext cx="2082223" cy="1675735"/>
          </a:xfrm>
          <a:prstGeom prst="rect">
            <a:avLst/>
          </a:prstGeom>
        </p:spPr>
      </p:pic>
      <p:sp>
        <p:nvSpPr>
          <p:cNvPr id="25" name="Zeshoek 24">
            <a:extLst>
              <a:ext uri="{FF2B5EF4-FFF2-40B4-BE49-F238E27FC236}">
                <a16:creationId xmlns:a16="http://schemas.microsoft.com/office/drawing/2014/main" id="{7E5504C2-23E1-436C-809F-9953B08C0228}"/>
              </a:ext>
            </a:extLst>
          </p:cNvPr>
          <p:cNvSpPr/>
          <p:nvPr/>
        </p:nvSpPr>
        <p:spPr>
          <a:xfrm>
            <a:off x="10792388" y="274638"/>
            <a:ext cx="1085554" cy="926997"/>
          </a:xfrm>
          <a:prstGeom prst="hexagon">
            <a:avLst/>
          </a:prstGeom>
          <a:gradFill flip="none" rotWithShape="1">
            <a:gsLst>
              <a:gs pos="58000">
                <a:srgbClr val="F95817"/>
              </a:gs>
              <a:gs pos="37000">
                <a:srgbClr val="81C624"/>
              </a:gs>
              <a:gs pos="69000">
                <a:schemeClr val="bg1">
                  <a:lumMod val="85000"/>
                </a:schemeClr>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00">
                <a:solidFill>
                  <a:schemeClr val="bg1"/>
                </a:solidFill>
              </a:rPr>
              <a:t>Huishoudelijke en niet-huishoudelijke installaties</a:t>
            </a:r>
            <a:endParaRPr lang="nl-BE" sz="700">
              <a:solidFill>
                <a:schemeClr val="bg1"/>
              </a:solidFill>
            </a:endParaRPr>
          </a:p>
        </p:txBody>
      </p:sp>
    </p:spTree>
    <p:extLst>
      <p:ext uri="{BB962C8B-B14F-4D97-AF65-F5344CB8AC3E}">
        <p14:creationId xmlns:p14="http://schemas.microsoft.com/office/powerpoint/2010/main" val="9973298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34</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Leerdoelen Elektriciteit  </a:t>
            </a:r>
            <a:r>
              <a:rPr lang="nl-NL" err="1"/>
              <a:t>lpd</a:t>
            </a:r>
            <a:r>
              <a:rPr lang="nl-NL"/>
              <a:t> 6-30</a:t>
            </a:r>
          </a:p>
        </p:txBody>
      </p:sp>
      <p:sp>
        <p:nvSpPr>
          <p:cNvPr id="7" name="Tekstvak 6">
            <a:extLst>
              <a:ext uri="{FF2B5EF4-FFF2-40B4-BE49-F238E27FC236}">
                <a16:creationId xmlns:a16="http://schemas.microsoft.com/office/drawing/2014/main" id="{D5F2EE5C-F682-4852-9E98-18B378D68CD5}"/>
              </a:ext>
            </a:extLst>
          </p:cNvPr>
          <p:cNvSpPr txBox="1"/>
          <p:nvPr/>
        </p:nvSpPr>
        <p:spPr>
          <a:xfrm>
            <a:off x="1058430" y="1042086"/>
            <a:ext cx="6095144" cy="375552"/>
          </a:xfrm>
          <a:prstGeom prst="rect">
            <a:avLst/>
          </a:prstGeom>
          <a:noFill/>
        </p:spPr>
        <p:txBody>
          <a:bodyPr wrap="square">
            <a:spAutoFit/>
          </a:bodyPr>
          <a:lstStyle/>
          <a:p>
            <a:pPr>
              <a:lnSpc>
                <a:spcPct val="107000"/>
              </a:lnSpc>
              <a:spcAft>
                <a:spcPts val="800"/>
              </a:spcAft>
            </a:pPr>
            <a:r>
              <a:rPr lang="nl-BE" sz="1800">
                <a:solidFill>
                  <a:srgbClr val="0070C0"/>
                </a:solidFill>
                <a:effectLst/>
                <a:latin typeface="Calibri" panose="020F0502020204030204" pitchFamily="34" charset="0"/>
                <a:ea typeface="Calibri" panose="020F0502020204030204" pitchFamily="34" charset="0"/>
                <a:cs typeface="Arial" panose="020B0604020202020204" pitchFamily="34" charset="0"/>
              </a:rPr>
              <a:t>Elektrotechnische realisaties</a:t>
            </a:r>
          </a:p>
        </p:txBody>
      </p:sp>
      <p:pic>
        <p:nvPicPr>
          <p:cNvPr id="8" name="Afbeelding 7">
            <a:extLst>
              <a:ext uri="{FF2B5EF4-FFF2-40B4-BE49-F238E27FC236}">
                <a16:creationId xmlns:a16="http://schemas.microsoft.com/office/drawing/2014/main" id="{BCD1EA62-F59C-448A-9DB8-FECED47CD8A3}"/>
              </a:ext>
            </a:extLst>
          </p:cNvPr>
          <p:cNvPicPr>
            <a:picLocks noChangeAspect="1"/>
          </p:cNvPicPr>
          <p:nvPr/>
        </p:nvPicPr>
        <p:blipFill>
          <a:blip r:embed="rId3"/>
          <a:stretch>
            <a:fillRect/>
          </a:stretch>
        </p:blipFill>
        <p:spPr>
          <a:xfrm>
            <a:off x="1058430" y="1751516"/>
            <a:ext cx="6820852" cy="1448002"/>
          </a:xfrm>
          <a:prstGeom prst="rect">
            <a:avLst/>
          </a:prstGeom>
        </p:spPr>
      </p:pic>
      <p:pic>
        <p:nvPicPr>
          <p:cNvPr id="19" name="Afbeelding 18">
            <a:extLst>
              <a:ext uri="{FF2B5EF4-FFF2-40B4-BE49-F238E27FC236}">
                <a16:creationId xmlns:a16="http://schemas.microsoft.com/office/drawing/2014/main" id="{C335621E-B5BA-4D47-8AF7-857A90FF6356}"/>
              </a:ext>
            </a:extLst>
          </p:cNvPr>
          <p:cNvPicPr>
            <a:picLocks noChangeAspect="1"/>
          </p:cNvPicPr>
          <p:nvPr/>
        </p:nvPicPr>
        <p:blipFill>
          <a:blip r:embed="rId4"/>
          <a:stretch>
            <a:fillRect/>
          </a:stretch>
        </p:blipFill>
        <p:spPr>
          <a:xfrm>
            <a:off x="1058430" y="3839988"/>
            <a:ext cx="6192114" cy="1295581"/>
          </a:xfrm>
          <a:prstGeom prst="rect">
            <a:avLst/>
          </a:prstGeom>
        </p:spPr>
      </p:pic>
      <p:pic>
        <p:nvPicPr>
          <p:cNvPr id="7170" name="Picture 2" descr="Aarding">
            <a:extLst>
              <a:ext uri="{FF2B5EF4-FFF2-40B4-BE49-F238E27FC236}">
                <a16:creationId xmlns:a16="http://schemas.microsoft.com/office/drawing/2014/main" id="{D25FD117-2889-4209-BF49-F29167B134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343" y="4257700"/>
            <a:ext cx="2105025" cy="21717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plit Gland, de deelbare IP67 kabelwartel van Pflitsch - YouTube">
            <a:extLst>
              <a:ext uri="{FF2B5EF4-FFF2-40B4-BE49-F238E27FC236}">
                <a16:creationId xmlns:a16="http://schemas.microsoft.com/office/drawing/2014/main" id="{F8BC4C16-F4B1-46C0-98B9-671BC6C3CA3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2889"/>
          <a:stretch/>
        </p:blipFill>
        <p:spPr bwMode="auto">
          <a:xfrm>
            <a:off x="5486607" y="2472839"/>
            <a:ext cx="1841522" cy="90234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Knip-, strip- en krimpgereedschap">
            <a:extLst>
              <a:ext uri="{FF2B5EF4-FFF2-40B4-BE49-F238E27FC236}">
                <a16:creationId xmlns:a16="http://schemas.microsoft.com/office/drawing/2014/main" id="{50A5E6B1-F62E-45D4-9432-50EBA8FA17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0320" y="2369222"/>
            <a:ext cx="3034216" cy="100362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Tweaking4All.nl - Zelf Netwerk kabels maken ...">
            <a:extLst>
              <a:ext uri="{FF2B5EF4-FFF2-40B4-BE49-F238E27FC236}">
                <a16:creationId xmlns:a16="http://schemas.microsoft.com/office/drawing/2014/main" id="{229EBFCE-CDA0-4587-9D5B-1203372485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76353" y="2369222"/>
            <a:ext cx="1717624" cy="1143001"/>
          </a:xfrm>
          <a:prstGeom prst="rect">
            <a:avLst/>
          </a:prstGeom>
          <a:noFill/>
          <a:extLst>
            <a:ext uri="{909E8E84-426E-40DD-AFC4-6F175D3DCCD1}">
              <a14:hiddenFill xmlns:a14="http://schemas.microsoft.com/office/drawing/2010/main">
                <a:solidFill>
                  <a:srgbClr val="FFFFFF"/>
                </a:solidFill>
              </a14:hiddenFill>
            </a:ext>
          </a:extLst>
        </p:spPr>
      </p:pic>
      <p:sp>
        <p:nvSpPr>
          <p:cNvPr id="13" name="Rechthoek: afgeronde hoeken 12">
            <a:extLst>
              <a:ext uri="{FF2B5EF4-FFF2-40B4-BE49-F238E27FC236}">
                <a16:creationId xmlns:a16="http://schemas.microsoft.com/office/drawing/2014/main" id="{099B38E1-5F5F-4E7D-B591-95FDA20465B5}"/>
              </a:ext>
            </a:extLst>
          </p:cNvPr>
          <p:cNvSpPr/>
          <p:nvPr/>
        </p:nvSpPr>
        <p:spPr>
          <a:xfrm>
            <a:off x="2575106" y="1736628"/>
            <a:ext cx="755235" cy="236552"/>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hthoek: afgeronde hoeken 14">
            <a:extLst>
              <a:ext uri="{FF2B5EF4-FFF2-40B4-BE49-F238E27FC236}">
                <a16:creationId xmlns:a16="http://schemas.microsoft.com/office/drawing/2014/main" id="{B777EC96-07A2-4C9D-AD42-7FE78AFC25F7}"/>
              </a:ext>
            </a:extLst>
          </p:cNvPr>
          <p:cNvSpPr/>
          <p:nvPr/>
        </p:nvSpPr>
        <p:spPr>
          <a:xfrm>
            <a:off x="1601350" y="1955902"/>
            <a:ext cx="525833" cy="236552"/>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Rechthoek: afgeronde hoeken 15">
            <a:extLst>
              <a:ext uri="{FF2B5EF4-FFF2-40B4-BE49-F238E27FC236}">
                <a16:creationId xmlns:a16="http://schemas.microsoft.com/office/drawing/2014/main" id="{C54C4B08-9392-42EA-9A9F-5427EF77478C}"/>
              </a:ext>
            </a:extLst>
          </p:cNvPr>
          <p:cNvSpPr/>
          <p:nvPr/>
        </p:nvSpPr>
        <p:spPr>
          <a:xfrm>
            <a:off x="2321741" y="1966181"/>
            <a:ext cx="272615" cy="235898"/>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hthoek: afgeronde hoeken 16">
            <a:extLst>
              <a:ext uri="{FF2B5EF4-FFF2-40B4-BE49-F238E27FC236}">
                <a16:creationId xmlns:a16="http://schemas.microsoft.com/office/drawing/2014/main" id="{8BEEFCB1-4E40-4313-92CD-4A97A7A6B9B7}"/>
              </a:ext>
            </a:extLst>
          </p:cNvPr>
          <p:cNvSpPr/>
          <p:nvPr/>
        </p:nvSpPr>
        <p:spPr>
          <a:xfrm>
            <a:off x="2565481" y="3859238"/>
            <a:ext cx="504978" cy="236552"/>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Rechthoek: afgeronde hoeken 17">
            <a:extLst>
              <a:ext uri="{FF2B5EF4-FFF2-40B4-BE49-F238E27FC236}">
                <a16:creationId xmlns:a16="http://schemas.microsoft.com/office/drawing/2014/main" id="{7380CCCE-4800-4A2E-BB12-39C89918E119}"/>
              </a:ext>
            </a:extLst>
          </p:cNvPr>
          <p:cNvSpPr/>
          <p:nvPr/>
        </p:nvSpPr>
        <p:spPr>
          <a:xfrm>
            <a:off x="6853677" y="3855361"/>
            <a:ext cx="280648" cy="236552"/>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Zeshoek 19">
            <a:extLst>
              <a:ext uri="{FF2B5EF4-FFF2-40B4-BE49-F238E27FC236}">
                <a16:creationId xmlns:a16="http://schemas.microsoft.com/office/drawing/2014/main" id="{1A53D152-B4CC-4B52-951E-FE0B144D569F}"/>
              </a:ext>
            </a:extLst>
          </p:cNvPr>
          <p:cNvSpPr/>
          <p:nvPr/>
        </p:nvSpPr>
        <p:spPr>
          <a:xfrm>
            <a:off x="10792388" y="274638"/>
            <a:ext cx="1085554" cy="926997"/>
          </a:xfrm>
          <a:prstGeom prst="hexagon">
            <a:avLst/>
          </a:prstGeom>
          <a:gradFill flip="none" rotWithShape="1">
            <a:gsLst>
              <a:gs pos="58000">
                <a:srgbClr val="F95817"/>
              </a:gs>
              <a:gs pos="37000">
                <a:srgbClr val="81C624"/>
              </a:gs>
              <a:gs pos="69000">
                <a:schemeClr val="bg1">
                  <a:lumMod val="85000"/>
                </a:schemeClr>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00">
                <a:solidFill>
                  <a:schemeClr val="bg1"/>
                </a:solidFill>
              </a:rPr>
              <a:t>Huishoudelijke en niet-huishoudelijke installaties</a:t>
            </a:r>
            <a:endParaRPr lang="nl-BE" sz="700">
              <a:solidFill>
                <a:schemeClr val="bg1"/>
              </a:solidFill>
            </a:endParaRPr>
          </a:p>
        </p:txBody>
      </p:sp>
      <p:pic>
        <p:nvPicPr>
          <p:cNvPr id="21" name="Afbeelding 10">
            <a:extLst>
              <a:ext uri="{FF2B5EF4-FFF2-40B4-BE49-F238E27FC236}">
                <a16:creationId xmlns:a16="http://schemas.microsoft.com/office/drawing/2014/main" id="{8F0D23BE-225B-45BC-AE22-EF96A1004433}"/>
              </a:ext>
            </a:extLst>
          </p:cNvPr>
          <p:cNvPicPr>
            <a:picLocks noChangeAspect="1"/>
          </p:cNvPicPr>
          <p:nvPr/>
        </p:nvPicPr>
        <p:blipFill>
          <a:blip r:embed="rId9"/>
          <a:stretch>
            <a:fillRect/>
          </a:stretch>
        </p:blipFill>
        <p:spPr>
          <a:xfrm>
            <a:off x="7492298" y="4151102"/>
            <a:ext cx="3669929" cy="2278298"/>
          </a:xfrm>
          <a:prstGeom prst="rect">
            <a:avLst/>
          </a:prstGeom>
        </p:spPr>
      </p:pic>
    </p:spTree>
    <p:extLst>
      <p:ext uri="{BB962C8B-B14F-4D97-AF65-F5344CB8AC3E}">
        <p14:creationId xmlns:p14="http://schemas.microsoft.com/office/powerpoint/2010/main" val="2842964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Leerdoelen Elektriciteit  </a:t>
            </a:r>
            <a:r>
              <a:rPr lang="nl-NL" err="1"/>
              <a:t>lpd</a:t>
            </a:r>
            <a:r>
              <a:rPr lang="nl-NL"/>
              <a:t> 6-30</a:t>
            </a:r>
          </a:p>
        </p:txBody>
      </p:sp>
      <p:sp>
        <p:nvSpPr>
          <p:cNvPr id="7" name="Tekstvak 6">
            <a:extLst>
              <a:ext uri="{FF2B5EF4-FFF2-40B4-BE49-F238E27FC236}">
                <a16:creationId xmlns:a16="http://schemas.microsoft.com/office/drawing/2014/main" id="{D5F2EE5C-F682-4852-9E98-18B378D68CD5}"/>
              </a:ext>
            </a:extLst>
          </p:cNvPr>
          <p:cNvSpPr txBox="1"/>
          <p:nvPr/>
        </p:nvSpPr>
        <p:spPr>
          <a:xfrm>
            <a:off x="1058430" y="1042086"/>
            <a:ext cx="6095144" cy="375552"/>
          </a:xfrm>
          <a:prstGeom prst="rect">
            <a:avLst/>
          </a:prstGeom>
          <a:noFill/>
        </p:spPr>
        <p:txBody>
          <a:bodyPr wrap="square">
            <a:spAutoFit/>
          </a:bodyPr>
          <a:lstStyle/>
          <a:p>
            <a:pPr>
              <a:lnSpc>
                <a:spcPct val="107000"/>
              </a:lnSpc>
              <a:spcAft>
                <a:spcPts val="800"/>
              </a:spcAft>
            </a:pPr>
            <a:r>
              <a:rPr lang="nl-BE" sz="1800">
                <a:solidFill>
                  <a:srgbClr val="0070C0"/>
                </a:solidFill>
                <a:effectLst/>
                <a:latin typeface="Calibri" panose="020F0502020204030204" pitchFamily="34" charset="0"/>
                <a:ea typeface="Calibri" panose="020F0502020204030204" pitchFamily="34" charset="0"/>
                <a:cs typeface="Arial" panose="020B0604020202020204" pitchFamily="34" charset="0"/>
              </a:rPr>
              <a:t>Montage - demontage</a:t>
            </a:r>
          </a:p>
        </p:txBody>
      </p:sp>
      <p:pic>
        <p:nvPicPr>
          <p:cNvPr id="9" name="Afbeelding 8">
            <a:extLst>
              <a:ext uri="{FF2B5EF4-FFF2-40B4-BE49-F238E27FC236}">
                <a16:creationId xmlns:a16="http://schemas.microsoft.com/office/drawing/2014/main" id="{AFC12F06-C05B-4E9C-ADD1-CED4250C9A92}"/>
              </a:ext>
            </a:extLst>
          </p:cNvPr>
          <p:cNvPicPr>
            <a:picLocks noChangeAspect="1"/>
          </p:cNvPicPr>
          <p:nvPr/>
        </p:nvPicPr>
        <p:blipFill>
          <a:blip r:embed="rId3"/>
          <a:stretch>
            <a:fillRect/>
          </a:stretch>
        </p:blipFill>
        <p:spPr>
          <a:xfrm>
            <a:off x="1058430" y="1519277"/>
            <a:ext cx="4582164" cy="276264"/>
          </a:xfrm>
          <a:prstGeom prst="rect">
            <a:avLst/>
          </a:prstGeom>
        </p:spPr>
      </p:pic>
      <p:pic>
        <p:nvPicPr>
          <p:cNvPr id="17" name="Tijdelijke aanduiding voor inhoud 7">
            <a:extLst>
              <a:ext uri="{FF2B5EF4-FFF2-40B4-BE49-F238E27FC236}">
                <a16:creationId xmlns:a16="http://schemas.microsoft.com/office/drawing/2014/main" id="{301AFBC5-1174-4C92-ACA6-53C1B8CF032B}"/>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23874" r="22536" b="4653"/>
          <a:stretch/>
        </p:blipFill>
        <p:spPr>
          <a:xfrm>
            <a:off x="9861186" y="1675391"/>
            <a:ext cx="2016082" cy="2240000"/>
          </a:xfrm>
        </p:spPr>
      </p:pic>
      <p:pic>
        <p:nvPicPr>
          <p:cNvPr id="18" name="Afbeelding 17">
            <a:extLst>
              <a:ext uri="{FF2B5EF4-FFF2-40B4-BE49-F238E27FC236}">
                <a16:creationId xmlns:a16="http://schemas.microsoft.com/office/drawing/2014/main" id="{07F3E919-033B-4C57-A592-9D30DE47BDF6}"/>
              </a:ext>
            </a:extLst>
          </p:cNvPr>
          <p:cNvPicPr>
            <a:picLocks noChangeAspect="1"/>
          </p:cNvPicPr>
          <p:nvPr/>
        </p:nvPicPr>
        <p:blipFill>
          <a:blip r:embed="rId5"/>
          <a:stretch>
            <a:fillRect/>
          </a:stretch>
        </p:blipFill>
        <p:spPr>
          <a:xfrm>
            <a:off x="6915765" y="1537666"/>
            <a:ext cx="2364975" cy="2456818"/>
          </a:xfrm>
          <a:prstGeom prst="rect">
            <a:avLst/>
          </a:prstGeom>
        </p:spPr>
      </p:pic>
      <p:sp>
        <p:nvSpPr>
          <p:cNvPr id="20" name="Tekstvak 19">
            <a:extLst>
              <a:ext uri="{FF2B5EF4-FFF2-40B4-BE49-F238E27FC236}">
                <a16:creationId xmlns:a16="http://schemas.microsoft.com/office/drawing/2014/main" id="{59FFB17F-C408-44FB-AEDE-A892D87416A3}"/>
              </a:ext>
            </a:extLst>
          </p:cNvPr>
          <p:cNvSpPr txBox="1"/>
          <p:nvPr/>
        </p:nvSpPr>
        <p:spPr>
          <a:xfrm>
            <a:off x="7879291" y="4071505"/>
            <a:ext cx="3900789" cy="461665"/>
          </a:xfrm>
          <a:prstGeom prst="rect">
            <a:avLst/>
          </a:prstGeom>
          <a:noFill/>
        </p:spPr>
        <p:txBody>
          <a:bodyPr wrap="square">
            <a:spAutoFit/>
          </a:bodyPr>
          <a:lstStyle/>
          <a:p>
            <a:r>
              <a:rPr lang="nl-BE" sz="1200">
                <a:hlinkClick r:id="rId6"/>
              </a:rPr>
              <a:t>https://www.flecnederland.nl/assortiment/techniek/werktuigbouwkunde/oefenset-m01.html</a:t>
            </a:r>
            <a:r>
              <a:rPr lang="nl-BE" sz="1200"/>
              <a:t> </a:t>
            </a:r>
          </a:p>
        </p:txBody>
      </p:sp>
      <p:pic>
        <p:nvPicPr>
          <p:cNvPr id="15" name="Afbeelding 14" descr="Afbeelding met binnen, uitrusting&#10;&#10;Automatisch gegenereerde beschrijving">
            <a:extLst>
              <a:ext uri="{FF2B5EF4-FFF2-40B4-BE49-F238E27FC236}">
                <a16:creationId xmlns:a16="http://schemas.microsoft.com/office/drawing/2014/main" id="{E940C0F5-0F4E-41E4-BA19-F2F12DFD51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871691"/>
            <a:ext cx="1533896" cy="1150422"/>
          </a:xfrm>
          <a:prstGeom prst="rect">
            <a:avLst/>
          </a:prstGeom>
        </p:spPr>
      </p:pic>
      <p:pic>
        <p:nvPicPr>
          <p:cNvPr id="21" name="Afbeelding 20" descr="Afbeelding met elektronica&#10;&#10;Automatisch gegenereerde beschrijving">
            <a:extLst>
              <a:ext uri="{FF2B5EF4-FFF2-40B4-BE49-F238E27FC236}">
                <a16:creationId xmlns:a16="http://schemas.microsoft.com/office/drawing/2014/main" id="{1EBCA6BC-BEB6-4AC2-A287-19530BC5C4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9510" y="1871691"/>
            <a:ext cx="1533896" cy="1150422"/>
          </a:xfrm>
          <a:prstGeom prst="rect">
            <a:avLst/>
          </a:prstGeom>
        </p:spPr>
      </p:pic>
      <p:pic>
        <p:nvPicPr>
          <p:cNvPr id="8194" name="Picture 2" descr="aluminiumprofielen-systeemprofielen-Alumes">
            <a:extLst>
              <a:ext uri="{FF2B5EF4-FFF2-40B4-BE49-F238E27FC236}">
                <a16:creationId xmlns:a16="http://schemas.microsoft.com/office/drawing/2014/main" id="{929C8546-F04C-4CBB-A0F0-A2A75A6E9ADF}"/>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5929"/>
          <a:stretch/>
        </p:blipFill>
        <p:spPr bwMode="auto">
          <a:xfrm>
            <a:off x="3338223" y="1871691"/>
            <a:ext cx="1224152" cy="115157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Unboxing - Zo monteer je jouw nieuwe racefiets | ROSE Bikes">
            <a:extLst>
              <a:ext uri="{FF2B5EF4-FFF2-40B4-BE49-F238E27FC236}">
                <a16:creationId xmlns:a16="http://schemas.microsoft.com/office/drawing/2014/main" id="{157EE83F-0D29-49DE-A715-6096AB8C055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5209" y="1871691"/>
            <a:ext cx="2098573" cy="1155035"/>
          </a:xfrm>
          <a:prstGeom prst="rect">
            <a:avLst/>
          </a:prstGeom>
          <a:noFill/>
          <a:extLst>
            <a:ext uri="{909E8E84-426E-40DD-AFC4-6F175D3DCCD1}">
              <a14:hiddenFill xmlns:a14="http://schemas.microsoft.com/office/drawing/2010/main">
                <a:solidFill>
                  <a:srgbClr val="FFFFFF"/>
                </a:solidFill>
              </a14:hiddenFill>
            </a:ext>
          </a:extLst>
        </p:spPr>
      </p:pic>
      <p:sp>
        <p:nvSpPr>
          <p:cNvPr id="28" name="Tekstvak 27">
            <a:extLst>
              <a:ext uri="{FF2B5EF4-FFF2-40B4-BE49-F238E27FC236}">
                <a16:creationId xmlns:a16="http://schemas.microsoft.com/office/drawing/2014/main" id="{AC3D1FBD-CEAC-49A0-ADED-9ACF21613EAD}"/>
              </a:ext>
            </a:extLst>
          </p:cNvPr>
          <p:cNvSpPr txBox="1"/>
          <p:nvPr/>
        </p:nvSpPr>
        <p:spPr>
          <a:xfrm>
            <a:off x="5650071" y="1217861"/>
            <a:ext cx="1802674" cy="338554"/>
          </a:xfrm>
          <a:prstGeom prst="rect">
            <a:avLst/>
          </a:prstGeom>
          <a:noFill/>
        </p:spPr>
        <p:txBody>
          <a:bodyPr wrap="square" rtlCol="0">
            <a:spAutoFit/>
          </a:bodyPr>
          <a:lstStyle/>
          <a:p>
            <a:r>
              <a:rPr lang="nl-BE" sz="1600"/>
              <a:t>Zie ook LPD 16</a:t>
            </a:r>
          </a:p>
        </p:txBody>
      </p:sp>
      <p:pic>
        <p:nvPicPr>
          <p:cNvPr id="19" name="Afbeelding 18" descr="Afbeelding met groen&#10;&#10;Automatisch gegenereerde beschrijving">
            <a:extLst>
              <a:ext uri="{FF2B5EF4-FFF2-40B4-BE49-F238E27FC236}">
                <a16:creationId xmlns:a16="http://schemas.microsoft.com/office/drawing/2014/main" id="{0CBD1555-97CC-46B9-8325-B64ED2DDF9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80623" y="4622533"/>
            <a:ext cx="2980623" cy="2235467"/>
          </a:xfrm>
          <a:prstGeom prst="rect">
            <a:avLst/>
          </a:prstGeom>
        </p:spPr>
      </p:pic>
      <p:pic>
        <p:nvPicPr>
          <p:cNvPr id="23" name="Afbeelding 22" descr="Afbeelding met tafel, binnen, groen&#10;&#10;Automatisch gegenereerde beschrijving">
            <a:extLst>
              <a:ext uri="{FF2B5EF4-FFF2-40B4-BE49-F238E27FC236}">
                <a16:creationId xmlns:a16="http://schemas.microsoft.com/office/drawing/2014/main" id="{0B3A3F9E-E2D4-46F1-8C0E-E777F7AE06C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4622533"/>
            <a:ext cx="2980623" cy="2235467"/>
          </a:xfrm>
          <a:prstGeom prst="rect">
            <a:avLst/>
          </a:prstGeom>
        </p:spPr>
      </p:pic>
      <p:pic>
        <p:nvPicPr>
          <p:cNvPr id="25" name="Afbeelding 24" descr="Afbeelding met tekst&#10;&#10;Automatisch gegenereerde beschrijving">
            <a:extLst>
              <a:ext uri="{FF2B5EF4-FFF2-40B4-BE49-F238E27FC236}">
                <a16:creationId xmlns:a16="http://schemas.microsoft.com/office/drawing/2014/main" id="{B416DCF1-1062-4A40-BD62-FCFCF2532A6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63397" y="4621662"/>
            <a:ext cx="2980623" cy="2235467"/>
          </a:xfrm>
          <a:prstGeom prst="rect">
            <a:avLst/>
          </a:prstGeom>
        </p:spPr>
      </p:pic>
      <p:sp>
        <p:nvSpPr>
          <p:cNvPr id="26" name="Rechthoek: afgeronde hoeken 25">
            <a:extLst>
              <a:ext uri="{FF2B5EF4-FFF2-40B4-BE49-F238E27FC236}">
                <a16:creationId xmlns:a16="http://schemas.microsoft.com/office/drawing/2014/main" id="{0D13DB92-1397-426A-A010-898186C91D0D}"/>
              </a:ext>
            </a:extLst>
          </p:cNvPr>
          <p:cNvSpPr/>
          <p:nvPr/>
        </p:nvSpPr>
        <p:spPr>
          <a:xfrm>
            <a:off x="2599015" y="1556415"/>
            <a:ext cx="1039334" cy="236552"/>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52" name="Picture 4" descr="Gebogen borgveertang externe circlip - Tangen - Derks wielersport">
            <a:extLst>
              <a:ext uri="{FF2B5EF4-FFF2-40B4-BE49-F238E27FC236}">
                <a16:creationId xmlns:a16="http://schemas.microsoft.com/office/drawing/2014/main" id="{B30EA280-A78B-410F-B66E-6F596F1074D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7186" y="3185485"/>
            <a:ext cx="1259524" cy="1273676"/>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1EF9B6D6-AA29-4CFB-851C-DC6A666E34A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33895" y="3184169"/>
            <a:ext cx="1744671" cy="1273676"/>
          </a:xfrm>
          <a:prstGeom prst="rect">
            <a:avLst/>
          </a:prstGeom>
        </p:spPr>
      </p:pic>
      <p:pic>
        <p:nvPicPr>
          <p:cNvPr id="2054" name="Picture 6" descr="UITGIETBAK IN DE BIJKEUKEN - Dobbit">
            <a:extLst>
              <a:ext uri="{FF2B5EF4-FFF2-40B4-BE49-F238E27FC236}">
                <a16:creationId xmlns:a16="http://schemas.microsoft.com/office/drawing/2014/main" id="{8AE03D28-2B97-4156-BC8B-C51CD1438E5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15752" y="3191414"/>
            <a:ext cx="2474910" cy="1249166"/>
          </a:xfrm>
          <a:prstGeom prst="rect">
            <a:avLst/>
          </a:prstGeom>
          <a:noFill/>
          <a:extLst>
            <a:ext uri="{909E8E84-426E-40DD-AFC4-6F175D3DCCD1}">
              <a14:hiddenFill xmlns:a14="http://schemas.microsoft.com/office/drawing/2010/main">
                <a:solidFill>
                  <a:srgbClr val="FFFFFF"/>
                </a:solidFill>
              </a14:hiddenFill>
            </a:ext>
          </a:extLst>
        </p:spPr>
      </p:pic>
      <p:sp>
        <p:nvSpPr>
          <p:cNvPr id="29" name="Tijdelijke aanduiding voor dianummer 1">
            <a:extLst>
              <a:ext uri="{FF2B5EF4-FFF2-40B4-BE49-F238E27FC236}">
                <a16:creationId xmlns:a16="http://schemas.microsoft.com/office/drawing/2014/main" id="{8E894445-52C6-48FD-BC43-DE57DE23F960}"/>
              </a:ext>
            </a:extLst>
          </p:cNvPr>
          <p:cNvSpPr>
            <a:spLocks noGrp="1"/>
          </p:cNvSpPr>
          <p:nvPr>
            <p:ph type="sldNum" sz="quarter" idx="11"/>
          </p:nvPr>
        </p:nvSpPr>
        <p:spPr>
          <a:xfrm>
            <a:off x="9442493" y="6429400"/>
            <a:ext cx="2749507" cy="428600"/>
          </a:xfrm>
        </p:spPr>
        <p:txBody>
          <a:bodyPr/>
          <a:lstStyle/>
          <a:p>
            <a:fld id="{189E3A5C-986B-47BE-8F96-3787467B82A8}" type="slidenum">
              <a:rPr lang="nl-BE" smtClean="0">
                <a:solidFill>
                  <a:prstClr val="white"/>
                </a:solidFill>
              </a:rPr>
              <a:pPr/>
              <a:t>35</a:t>
            </a:fld>
            <a:endParaRPr lang="nl-BE">
              <a:solidFill>
                <a:prstClr val="white"/>
              </a:solidFill>
            </a:endParaRPr>
          </a:p>
        </p:txBody>
      </p:sp>
      <p:sp>
        <p:nvSpPr>
          <p:cNvPr id="24" name="Zeshoek 23">
            <a:extLst>
              <a:ext uri="{FF2B5EF4-FFF2-40B4-BE49-F238E27FC236}">
                <a16:creationId xmlns:a16="http://schemas.microsoft.com/office/drawing/2014/main" id="{6AF5A155-A541-439A-A7CE-C66E1B14877B}"/>
              </a:ext>
            </a:extLst>
          </p:cNvPr>
          <p:cNvSpPr/>
          <p:nvPr/>
        </p:nvSpPr>
        <p:spPr>
          <a:xfrm>
            <a:off x="10896530" y="218608"/>
            <a:ext cx="1085555" cy="961766"/>
          </a:xfrm>
          <a:prstGeom prst="hexagon">
            <a:avLst/>
          </a:prstGeom>
          <a:gradFill flip="none" rotWithShape="1">
            <a:gsLst>
              <a:gs pos="50000">
                <a:srgbClr val="F95817"/>
              </a:gs>
              <a:gs pos="71000">
                <a:srgbClr val="00FFFF"/>
              </a:gs>
            </a:gsLst>
            <a:path path="circle">
              <a:fillToRect l="50000" t="50000" r="50000" b="50000"/>
            </a:path>
            <a:tileRect/>
          </a:gradFill>
          <a:ln>
            <a:solidFill>
              <a:srgbClr val="F958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Montage en demontage</a:t>
            </a:r>
          </a:p>
        </p:txBody>
      </p:sp>
      <p:pic>
        <p:nvPicPr>
          <p:cNvPr id="3074" name="Picture 2" descr="Kabelgoten | Legrand">
            <a:extLst>
              <a:ext uri="{FF2B5EF4-FFF2-40B4-BE49-F238E27FC236}">
                <a16:creationId xmlns:a16="http://schemas.microsoft.com/office/drawing/2014/main" id="{D645F1B9-788C-4C00-BA3D-C2DB7557F1F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102746" y="4621662"/>
            <a:ext cx="2232004" cy="2232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18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Leerdoelen Elektriciteit  </a:t>
            </a:r>
            <a:r>
              <a:rPr lang="nl-NL" err="1"/>
              <a:t>lpd</a:t>
            </a:r>
            <a:r>
              <a:rPr lang="nl-NL"/>
              <a:t> 6-30</a:t>
            </a:r>
          </a:p>
        </p:txBody>
      </p:sp>
      <p:sp>
        <p:nvSpPr>
          <p:cNvPr id="7" name="Tekstvak 6">
            <a:extLst>
              <a:ext uri="{FF2B5EF4-FFF2-40B4-BE49-F238E27FC236}">
                <a16:creationId xmlns:a16="http://schemas.microsoft.com/office/drawing/2014/main" id="{D5F2EE5C-F682-4852-9E98-18B378D68CD5}"/>
              </a:ext>
            </a:extLst>
          </p:cNvPr>
          <p:cNvSpPr txBox="1"/>
          <p:nvPr/>
        </p:nvSpPr>
        <p:spPr>
          <a:xfrm>
            <a:off x="1058430" y="1042086"/>
            <a:ext cx="6095144" cy="375552"/>
          </a:xfrm>
          <a:prstGeom prst="rect">
            <a:avLst/>
          </a:prstGeom>
          <a:noFill/>
        </p:spPr>
        <p:txBody>
          <a:bodyPr wrap="square">
            <a:spAutoFit/>
          </a:bodyPr>
          <a:lstStyle/>
          <a:p>
            <a:pPr>
              <a:lnSpc>
                <a:spcPct val="107000"/>
              </a:lnSpc>
              <a:spcAft>
                <a:spcPts val="800"/>
              </a:spcAft>
            </a:pPr>
            <a:r>
              <a:rPr lang="nl-BE" sz="1800">
                <a:solidFill>
                  <a:srgbClr val="0070C0"/>
                </a:solidFill>
                <a:effectLst/>
                <a:latin typeface="Calibri" panose="020F0502020204030204" pitchFamily="34" charset="0"/>
                <a:ea typeface="Calibri" panose="020F0502020204030204" pitchFamily="34" charset="0"/>
                <a:cs typeface="Arial" panose="020B0604020202020204" pitchFamily="34" charset="0"/>
              </a:rPr>
              <a:t>Montage - demontage</a:t>
            </a:r>
          </a:p>
        </p:txBody>
      </p:sp>
      <p:pic>
        <p:nvPicPr>
          <p:cNvPr id="11" name="Afbeelding 10">
            <a:extLst>
              <a:ext uri="{FF2B5EF4-FFF2-40B4-BE49-F238E27FC236}">
                <a16:creationId xmlns:a16="http://schemas.microsoft.com/office/drawing/2014/main" id="{2BEEC22A-09BC-429F-8EA8-0020D1490AAF}"/>
              </a:ext>
            </a:extLst>
          </p:cNvPr>
          <p:cNvPicPr>
            <a:picLocks noChangeAspect="1"/>
          </p:cNvPicPr>
          <p:nvPr/>
        </p:nvPicPr>
        <p:blipFill>
          <a:blip r:embed="rId3"/>
          <a:stretch>
            <a:fillRect/>
          </a:stretch>
        </p:blipFill>
        <p:spPr>
          <a:xfrm>
            <a:off x="1058430" y="1732190"/>
            <a:ext cx="4105848" cy="257211"/>
          </a:xfrm>
          <a:prstGeom prst="rect">
            <a:avLst/>
          </a:prstGeom>
        </p:spPr>
      </p:pic>
      <p:sp>
        <p:nvSpPr>
          <p:cNvPr id="28" name="Tekstvak 27">
            <a:extLst>
              <a:ext uri="{FF2B5EF4-FFF2-40B4-BE49-F238E27FC236}">
                <a16:creationId xmlns:a16="http://schemas.microsoft.com/office/drawing/2014/main" id="{AC3D1FBD-CEAC-49A0-ADED-9ACF21613EAD}"/>
              </a:ext>
            </a:extLst>
          </p:cNvPr>
          <p:cNvSpPr txBox="1"/>
          <p:nvPr/>
        </p:nvSpPr>
        <p:spPr>
          <a:xfrm>
            <a:off x="5650071" y="1217861"/>
            <a:ext cx="1802674" cy="338554"/>
          </a:xfrm>
          <a:prstGeom prst="rect">
            <a:avLst/>
          </a:prstGeom>
          <a:noFill/>
        </p:spPr>
        <p:txBody>
          <a:bodyPr wrap="square" rtlCol="0">
            <a:spAutoFit/>
          </a:bodyPr>
          <a:lstStyle/>
          <a:p>
            <a:r>
              <a:rPr lang="nl-BE" sz="1600"/>
              <a:t>Zie ook LPD 16</a:t>
            </a:r>
          </a:p>
        </p:txBody>
      </p:sp>
      <p:pic>
        <p:nvPicPr>
          <p:cNvPr id="8198" name="Picture 6" descr="LOCTITE - Professionele Lijmen, Afdichting, Borging ed | Industore">
            <a:extLst>
              <a:ext uri="{FF2B5EF4-FFF2-40B4-BE49-F238E27FC236}">
                <a16:creationId xmlns:a16="http://schemas.microsoft.com/office/drawing/2014/main" id="{F1E8293F-8540-47F5-9579-C5F9BBDB4D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0516" y="2283620"/>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22" name="Afbeelding 21">
            <a:extLst>
              <a:ext uri="{FF2B5EF4-FFF2-40B4-BE49-F238E27FC236}">
                <a16:creationId xmlns:a16="http://schemas.microsoft.com/office/drawing/2014/main" id="{9183E196-CCE5-4947-BA44-44C037ED7DA5}"/>
              </a:ext>
            </a:extLst>
          </p:cNvPr>
          <p:cNvPicPr>
            <a:picLocks noChangeAspect="1"/>
          </p:cNvPicPr>
          <p:nvPr/>
        </p:nvPicPr>
        <p:blipFill>
          <a:blip r:embed="rId5"/>
          <a:stretch>
            <a:fillRect/>
          </a:stretch>
        </p:blipFill>
        <p:spPr>
          <a:xfrm>
            <a:off x="2871644" y="2283620"/>
            <a:ext cx="2466975" cy="1847850"/>
          </a:xfrm>
          <a:prstGeom prst="rect">
            <a:avLst/>
          </a:prstGeom>
        </p:spPr>
      </p:pic>
      <p:pic>
        <p:nvPicPr>
          <p:cNvPr id="24" name="Afbeelding 23">
            <a:extLst>
              <a:ext uri="{FF2B5EF4-FFF2-40B4-BE49-F238E27FC236}">
                <a16:creationId xmlns:a16="http://schemas.microsoft.com/office/drawing/2014/main" id="{2A1B5DA1-266E-4389-B495-441AAE0D34B9}"/>
              </a:ext>
            </a:extLst>
          </p:cNvPr>
          <p:cNvPicPr>
            <a:picLocks noChangeAspect="1"/>
          </p:cNvPicPr>
          <p:nvPr/>
        </p:nvPicPr>
        <p:blipFill>
          <a:blip r:embed="rId6"/>
          <a:stretch>
            <a:fillRect/>
          </a:stretch>
        </p:blipFill>
        <p:spPr>
          <a:xfrm>
            <a:off x="0" y="2279007"/>
            <a:ext cx="2862019" cy="1847850"/>
          </a:xfrm>
          <a:prstGeom prst="rect">
            <a:avLst/>
          </a:prstGeom>
        </p:spPr>
      </p:pic>
      <p:sp>
        <p:nvSpPr>
          <p:cNvPr id="23" name="Rechthoek: afgeronde hoeken 22">
            <a:extLst>
              <a:ext uri="{FF2B5EF4-FFF2-40B4-BE49-F238E27FC236}">
                <a16:creationId xmlns:a16="http://schemas.microsoft.com/office/drawing/2014/main" id="{16522FD7-77DD-4F1B-8671-16BF99ADA762}"/>
              </a:ext>
            </a:extLst>
          </p:cNvPr>
          <p:cNvSpPr/>
          <p:nvPr/>
        </p:nvSpPr>
        <p:spPr>
          <a:xfrm>
            <a:off x="2562812" y="1732516"/>
            <a:ext cx="642401" cy="236552"/>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5" name="Afbeelding 24">
            <a:extLst>
              <a:ext uri="{FF2B5EF4-FFF2-40B4-BE49-F238E27FC236}">
                <a16:creationId xmlns:a16="http://schemas.microsoft.com/office/drawing/2014/main" id="{B631F25B-4E5A-458E-9427-7DA1EC151FDD}"/>
              </a:ext>
            </a:extLst>
          </p:cNvPr>
          <p:cNvPicPr>
            <a:picLocks noChangeAspect="1"/>
          </p:cNvPicPr>
          <p:nvPr/>
        </p:nvPicPr>
        <p:blipFill>
          <a:blip r:embed="rId7"/>
          <a:stretch>
            <a:fillRect/>
          </a:stretch>
        </p:blipFill>
        <p:spPr>
          <a:xfrm>
            <a:off x="1058430" y="4535725"/>
            <a:ext cx="4258269" cy="905001"/>
          </a:xfrm>
          <a:prstGeom prst="rect">
            <a:avLst/>
          </a:prstGeom>
        </p:spPr>
      </p:pic>
      <p:pic>
        <p:nvPicPr>
          <p:cNvPr id="26" name="Picture 2" descr="PVC afvoer lijm/manchet handleiding, tips en info">
            <a:extLst>
              <a:ext uri="{FF2B5EF4-FFF2-40B4-BE49-F238E27FC236}">
                <a16:creationId xmlns:a16="http://schemas.microsoft.com/office/drawing/2014/main" id="{421ADCD6-DEE9-4CC5-96C1-2F3D782ADD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9128" y="4744892"/>
            <a:ext cx="2007116" cy="15034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Toepassingen elektriciteit: Solderen">
            <a:extLst>
              <a:ext uri="{FF2B5EF4-FFF2-40B4-BE49-F238E27FC236}">
                <a16:creationId xmlns:a16="http://schemas.microsoft.com/office/drawing/2014/main" id="{4C6B143C-B067-4488-9262-992870D2B3D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59466" y="4646352"/>
            <a:ext cx="2007116" cy="150533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HBM 9 Delige Elektrische Soldeer Set | HBM Machines">
            <a:extLst>
              <a:ext uri="{FF2B5EF4-FFF2-40B4-BE49-F238E27FC236}">
                <a16:creationId xmlns:a16="http://schemas.microsoft.com/office/drawing/2014/main" id="{2633646B-AB40-4213-B435-0846AC3CE3E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57692" y="4742601"/>
            <a:ext cx="2234308" cy="1489539"/>
          </a:xfrm>
          <a:prstGeom prst="rect">
            <a:avLst/>
          </a:prstGeom>
          <a:noFill/>
          <a:extLst>
            <a:ext uri="{909E8E84-426E-40DD-AFC4-6F175D3DCCD1}">
              <a14:hiddenFill xmlns:a14="http://schemas.microsoft.com/office/drawing/2010/main">
                <a:solidFill>
                  <a:srgbClr val="FFFFFF"/>
                </a:solidFill>
              </a14:hiddenFill>
            </a:ext>
          </a:extLst>
        </p:spPr>
      </p:pic>
      <p:sp>
        <p:nvSpPr>
          <p:cNvPr id="30" name="Rechthoek: afgeronde hoeken 29">
            <a:extLst>
              <a:ext uri="{FF2B5EF4-FFF2-40B4-BE49-F238E27FC236}">
                <a16:creationId xmlns:a16="http://schemas.microsoft.com/office/drawing/2014/main" id="{1A8FF3B3-D268-40D1-8C6D-A0EBDDDD0819}"/>
              </a:ext>
            </a:extLst>
          </p:cNvPr>
          <p:cNvSpPr/>
          <p:nvPr/>
        </p:nvSpPr>
        <p:spPr>
          <a:xfrm>
            <a:off x="2618264" y="4523181"/>
            <a:ext cx="740953" cy="236552"/>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1" name="Tijdelijke aanduiding voor dianummer 1">
            <a:extLst>
              <a:ext uri="{FF2B5EF4-FFF2-40B4-BE49-F238E27FC236}">
                <a16:creationId xmlns:a16="http://schemas.microsoft.com/office/drawing/2014/main" id="{19DDE734-2A8E-43C3-8240-3416C2A6EA59}"/>
              </a:ext>
            </a:extLst>
          </p:cNvPr>
          <p:cNvSpPr>
            <a:spLocks noGrp="1"/>
          </p:cNvSpPr>
          <p:nvPr>
            <p:ph type="sldNum" sz="quarter" idx="11"/>
          </p:nvPr>
        </p:nvSpPr>
        <p:spPr>
          <a:xfrm>
            <a:off x="9442493" y="6429400"/>
            <a:ext cx="2749507" cy="428600"/>
          </a:xfrm>
        </p:spPr>
        <p:txBody>
          <a:bodyPr/>
          <a:lstStyle/>
          <a:p>
            <a:fld id="{189E3A5C-986B-47BE-8F96-3787467B82A8}" type="slidenum">
              <a:rPr lang="nl-BE" smtClean="0">
                <a:solidFill>
                  <a:prstClr val="white"/>
                </a:solidFill>
              </a:rPr>
              <a:pPr/>
              <a:t>36</a:t>
            </a:fld>
            <a:endParaRPr lang="nl-BE">
              <a:solidFill>
                <a:prstClr val="white"/>
              </a:solidFill>
            </a:endParaRPr>
          </a:p>
        </p:txBody>
      </p:sp>
      <p:sp>
        <p:nvSpPr>
          <p:cNvPr id="18" name="Zeshoek 17">
            <a:extLst>
              <a:ext uri="{FF2B5EF4-FFF2-40B4-BE49-F238E27FC236}">
                <a16:creationId xmlns:a16="http://schemas.microsoft.com/office/drawing/2014/main" id="{1980E12E-C774-4B66-A6CA-1A318462091D}"/>
              </a:ext>
            </a:extLst>
          </p:cNvPr>
          <p:cNvSpPr/>
          <p:nvPr/>
        </p:nvSpPr>
        <p:spPr>
          <a:xfrm>
            <a:off x="10896530" y="218608"/>
            <a:ext cx="1085555" cy="961766"/>
          </a:xfrm>
          <a:prstGeom prst="hexagon">
            <a:avLst/>
          </a:prstGeom>
          <a:gradFill flip="none" rotWithShape="1">
            <a:gsLst>
              <a:gs pos="50000">
                <a:srgbClr val="F95817"/>
              </a:gs>
              <a:gs pos="71000">
                <a:srgbClr val="00FFFF"/>
              </a:gs>
            </a:gsLst>
            <a:path path="circle">
              <a:fillToRect l="50000" t="50000" r="50000" b="50000"/>
            </a:path>
            <a:tileRect/>
          </a:gradFill>
          <a:ln>
            <a:solidFill>
              <a:srgbClr val="F958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Montage en demontage</a:t>
            </a:r>
          </a:p>
        </p:txBody>
      </p:sp>
    </p:spTree>
    <p:extLst>
      <p:ext uri="{BB962C8B-B14F-4D97-AF65-F5344CB8AC3E}">
        <p14:creationId xmlns:p14="http://schemas.microsoft.com/office/powerpoint/2010/main" val="16498916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Leerdoelen Elektriciteit  </a:t>
            </a:r>
            <a:r>
              <a:rPr lang="nl-NL" err="1"/>
              <a:t>lpd</a:t>
            </a:r>
            <a:r>
              <a:rPr lang="nl-NL"/>
              <a:t> 6-30</a:t>
            </a:r>
          </a:p>
        </p:txBody>
      </p:sp>
      <p:sp>
        <p:nvSpPr>
          <p:cNvPr id="7" name="Tekstvak 6">
            <a:extLst>
              <a:ext uri="{FF2B5EF4-FFF2-40B4-BE49-F238E27FC236}">
                <a16:creationId xmlns:a16="http://schemas.microsoft.com/office/drawing/2014/main" id="{D5F2EE5C-F682-4852-9E98-18B378D68CD5}"/>
              </a:ext>
            </a:extLst>
          </p:cNvPr>
          <p:cNvSpPr txBox="1"/>
          <p:nvPr/>
        </p:nvSpPr>
        <p:spPr>
          <a:xfrm>
            <a:off x="1058430" y="1042086"/>
            <a:ext cx="6095144" cy="375552"/>
          </a:xfrm>
          <a:prstGeom prst="rect">
            <a:avLst/>
          </a:prstGeom>
          <a:noFill/>
        </p:spPr>
        <p:txBody>
          <a:bodyPr wrap="square">
            <a:spAutoFit/>
          </a:bodyPr>
          <a:lstStyle/>
          <a:p>
            <a:pPr>
              <a:lnSpc>
                <a:spcPct val="107000"/>
              </a:lnSpc>
              <a:spcAft>
                <a:spcPts val="800"/>
              </a:spcAft>
            </a:pPr>
            <a:r>
              <a:rPr lang="nl-BE" sz="1800">
                <a:solidFill>
                  <a:srgbClr val="0070C0"/>
                </a:solidFill>
                <a:effectLst/>
                <a:latin typeface="Calibri" panose="020F0502020204030204" pitchFamily="34" charset="0"/>
                <a:ea typeface="Calibri" panose="020F0502020204030204" pitchFamily="34" charset="0"/>
                <a:cs typeface="Arial" panose="020B0604020202020204" pitchFamily="34" charset="0"/>
              </a:rPr>
              <a:t>Montage - demontage</a:t>
            </a:r>
          </a:p>
        </p:txBody>
      </p:sp>
      <p:pic>
        <p:nvPicPr>
          <p:cNvPr id="12" name="Afbeelding 11">
            <a:extLst>
              <a:ext uri="{FF2B5EF4-FFF2-40B4-BE49-F238E27FC236}">
                <a16:creationId xmlns:a16="http://schemas.microsoft.com/office/drawing/2014/main" id="{A84E34CD-9C86-4607-97D8-B93FEC7845AD}"/>
              </a:ext>
            </a:extLst>
          </p:cNvPr>
          <p:cNvPicPr>
            <a:picLocks noChangeAspect="1"/>
          </p:cNvPicPr>
          <p:nvPr/>
        </p:nvPicPr>
        <p:blipFill>
          <a:blip r:embed="rId3"/>
          <a:stretch>
            <a:fillRect/>
          </a:stretch>
        </p:blipFill>
        <p:spPr>
          <a:xfrm>
            <a:off x="1126406" y="1669459"/>
            <a:ext cx="6744641" cy="943107"/>
          </a:xfrm>
          <a:prstGeom prst="rect">
            <a:avLst/>
          </a:prstGeom>
        </p:spPr>
      </p:pic>
      <p:pic>
        <p:nvPicPr>
          <p:cNvPr id="9224" name="Picture 8" descr="RTC Oost-Vlaanderen - Montage en onderhoud van een motor en reductor">
            <a:extLst>
              <a:ext uri="{FF2B5EF4-FFF2-40B4-BE49-F238E27FC236}">
                <a16:creationId xmlns:a16="http://schemas.microsoft.com/office/drawing/2014/main" id="{2774BD7B-4B3A-41FD-9572-3FF3AE64E3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61" y="2906411"/>
            <a:ext cx="2261937" cy="1497650"/>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F52DAC2E-EF0A-48B5-BF34-01696C2189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3235" y="2906411"/>
            <a:ext cx="1998851" cy="1499138"/>
          </a:xfrm>
          <a:prstGeom prst="rect">
            <a:avLst/>
          </a:prstGeom>
        </p:spPr>
      </p:pic>
      <p:pic>
        <p:nvPicPr>
          <p:cNvPr id="19" name="Afbeelding 18">
            <a:extLst>
              <a:ext uri="{FF2B5EF4-FFF2-40B4-BE49-F238E27FC236}">
                <a16:creationId xmlns:a16="http://schemas.microsoft.com/office/drawing/2014/main" id="{D5E9D619-55B1-4536-8694-56EDB7816AB0}"/>
              </a:ext>
            </a:extLst>
          </p:cNvPr>
          <p:cNvPicPr>
            <a:picLocks noChangeAspect="1"/>
          </p:cNvPicPr>
          <p:nvPr/>
        </p:nvPicPr>
        <p:blipFill>
          <a:blip r:embed="rId6"/>
          <a:stretch>
            <a:fillRect/>
          </a:stretch>
        </p:blipFill>
        <p:spPr>
          <a:xfrm>
            <a:off x="5547618" y="2906411"/>
            <a:ext cx="2000661" cy="1497650"/>
          </a:xfrm>
          <a:prstGeom prst="rect">
            <a:avLst/>
          </a:prstGeom>
        </p:spPr>
      </p:pic>
      <p:pic>
        <p:nvPicPr>
          <p:cNvPr id="23" name="Afbeelding 22">
            <a:extLst>
              <a:ext uri="{FF2B5EF4-FFF2-40B4-BE49-F238E27FC236}">
                <a16:creationId xmlns:a16="http://schemas.microsoft.com/office/drawing/2014/main" id="{2B6A87FE-DF67-4A37-893A-BA02E760F8C3}"/>
              </a:ext>
            </a:extLst>
          </p:cNvPr>
          <p:cNvPicPr>
            <a:picLocks noChangeAspect="1"/>
          </p:cNvPicPr>
          <p:nvPr/>
        </p:nvPicPr>
        <p:blipFill rotWithShape="1">
          <a:blip r:embed="rId7"/>
          <a:srcRect r="4361"/>
          <a:stretch/>
        </p:blipFill>
        <p:spPr>
          <a:xfrm>
            <a:off x="4179600" y="4771464"/>
            <a:ext cx="2563523" cy="1497650"/>
          </a:xfrm>
          <a:prstGeom prst="rect">
            <a:avLst/>
          </a:prstGeom>
        </p:spPr>
      </p:pic>
      <p:pic>
        <p:nvPicPr>
          <p:cNvPr id="25" name="Afbeelding 24">
            <a:extLst>
              <a:ext uri="{FF2B5EF4-FFF2-40B4-BE49-F238E27FC236}">
                <a16:creationId xmlns:a16="http://schemas.microsoft.com/office/drawing/2014/main" id="{1D5EB6F0-D513-45A7-82DE-A2BAA467C26D}"/>
              </a:ext>
            </a:extLst>
          </p:cNvPr>
          <p:cNvPicPr>
            <a:picLocks noChangeAspect="1"/>
          </p:cNvPicPr>
          <p:nvPr/>
        </p:nvPicPr>
        <p:blipFill>
          <a:blip r:embed="rId8"/>
          <a:stretch>
            <a:fillRect/>
          </a:stretch>
        </p:blipFill>
        <p:spPr>
          <a:xfrm>
            <a:off x="9268084" y="4771464"/>
            <a:ext cx="2000661" cy="1514878"/>
          </a:xfrm>
          <a:prstGeom prst="rect">
            <a:avLst/>
          </a:prstGeom>
        </p:spPr>
      </p:pic>
      <p:pic>
        <p:nvPicPr>
          <p:cNvPr id="27" name="Afbeelding 26">
            <a:extLst>
              <a:ext uri="{FF2B5EF4-FFF2-40B4-BE49-F238E27FC236}">
                <a16:creationId xmlns:a16="http://schemas.microsoft.com/office/drawing/2014/main" id="{F9C01C1B-5980-4570-8142-202720D41C83}"/>
              </a:ext>
            </a:extLst>
          </p:cNvPr>
          <p:cNvPicPr>
            <a:picLocks noChangeAspect="1"/>
          </p:cNvPicPr>
          <p:nvPr/>
        </p:nvPicPr>
        <p:blipFill>
          <a:blip r:embed="rId9"/>
          <a:stretch>
            <a:fillRect/>
          </a:stretch>
        </p:blipFill>
        <p:spPr>
          <a:xfrm>
            <a:off x="7893810" y="2906411"/>
            <a:ext cx="2539425" cy="1426521"/>
          </a:xfrm>
          <a:prstGeom prst="rect">
            <a:avLst/>
          </a:prstGeom>
        </p:spPr>
      </p:pic>
      <p:pic>
        <p:nvPicPr>
          <p:cNvPr id="29" name="Afbeelding 28">
            <a:extLst>
              <a:ext uri="{FF2B5EF4-FFF2-40B4-BE49-F238E27FC236}">
                <a16:creationId xmlns:a16="http://schemas.microsoft.com/office/drawing/2014/main" id="{20776A04-C4AB-4077-B9FD-39943294B5A6}"/>
              </a:ext>
            </a:extLst>
          </p:cNvPr>
          <p:cNvPicPr>
            <a:picLocks noChangeAspect="1"/>
          </p:cNvPicPr>
          <p:nvPr/>
        </p:nvPicPr>
        <p:blipFill>
          <a:blip r:embed="rId10"/>
          <a:stretch>
            <a:fillRect/>
          </a:stretch>
        </p:blipFill>
        <p:spPr>
          <a:xfrm>
            <a:off x="6993426" y="4788692"/>
            <a:ext cx="2000661" cy="1528486"/>
          </a:xfrm>
          <a:prstGeom prst="rect">
            <a:avLst/>
          </a:prstGeom>
        </p:spPr>
      </p:pic>
      <p:pic>
        <p:nvPicPr>
          <p:cNvPr id="9226" name="Picture 10" descr="simatool - Lager demontage gereedschapset BP 61">
            <a:extLst>
              <a:ext uri="{FF2B5EF4-FFF2-40B4-BE49-F238E27FC236}">
                <a16:creationId xmlns:a16="http://schemas.microsoft.com/office/drawing/2014/main" id="{89E6EB3C-C0E0-4ED3-9FAD-08563E27EAA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2000" t="11455" r="22630" b="12740"/>
          <a:stretch/>
        </p:blipFill>
        <p:spPr bwMode="auto">
          <a:xfrm>
            <a:off x="896763" y="4771465"/>
            <a:ext cx="1565494" cy="1528486"/>
          </a:xfrm>
          <a:prstGeom prst="rect">
            <a:avLst/>
          </a:prstGeom>
          <a:noFill/>
          <a:extLst>
            <a:ext uri="{909E8E84-426E-40DD-AFC4-6F175D3DCCD1}">
              <a14:hiddenFill xmlns:a14="http://schemas.microsoft.com/office/drawing/2010/main">
                <a:solidFill>
                  <a:srgbClr val="FFFFFF"/>
                </a:solidFill>
              </a14:hiddenFill>
            </a:ext>
          </a:extLst>
        </p:spPr>
      </p:pic>
      <p:sp>
        <p:nvSpPr>
          <p:cNvPr id="21" name="Tijdelijke aanduiding voor dianummer 1">
            <a:extLst>
              <a:ext uri="{FF2B5EF4-FFF2-40B4-BE49-F238E27FC236}">
                <a16:creationId xmlns:a16="http://schemas.microsoft.com/office/drawing/2014/main" id="{E0A7D31C-23B3-452D-9185-A146FA9250DC}"/>
              </a:ext>
            </a:extLst>
          </p:cNvPr>
          <p:cNvSpPr>
            <a:spLocks noGrp="1"/>
          </p:cNvSpPr>
          <p:nvPr>
            <p:ph type="sldNum" sz="quarter" idx="11"/>
          </p:nvPr>
        </p:nvSpPr>
        <p:spPr>
          <a:xfrm>
            <a:off x="9442493" y="6429400"/>
            <a:ext cx="2749507" cy="428600"/>
          </a:xfrm>
        </p:spPr>
        <p:txBody>
          <a:bodyPr/>
          <a:lstStyle/>
          <a:p>
            <a:fld id="{189E3A5C-986B-47BE-8F96-3787467B82A8}" type="slidenum">
              <a:rPr lang="nl-BE" smtClean="0">
                <a:solidFill>
                  <a:prstClr val="white"/>
                </a:solidFill>
              </a:rPr>
              <a:pPr/>
              <a:t>37</a:t>
            </a:fld>
            <a:endParaRPr lang="nl-BE">
              <a:solidFill>
                <a:prstClr val="white"/>
              </a:solidFill>
            </a:endParaRPr>
          </a:p>
        </p:txBody>
      </p:sp>
      <p:sp>
        <p:nvSpPr>
          <p:cNvPr id="22" name="Rechthoek: afgeronde hoeken 21">
            <a:extLst>
              <a:ext uri="{FF2B5EF4-FFF2-40B4-BE49-F238E27FC236}">
                <a16:creationId xmlns:a16="http://schemas.microsoft.com/office/drawing/2014/main" id="{C2CC76B4-297D-4C1B-B02D-364A64FF057C}"/>
              </a:ext>
            </a:extLst>
          </p:cNvPr>
          <p:cNvSpPr/>
          <p:nvPr/>
        </p:nvSpPr>
        <p:spPr>
          <a:xfrm>
            <a:off x="2647140" y="1667971"/>
            <a:ext cx="1020085" cy="236552"/>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descr="Afbeelding met persoon&#10;&#10;Automatisch gegenereerde beschrijving">
            <a:extLst>
              <a:ext uri="{FF2B5EF4-FFF2-40B4-BE49-F238E27FC236}">
                <a16:creationId xmlns:a16="http://schemas.microsoft.com/office/drawing/2014/main" id="{65330BFA-881D-4143-B308-7CDD365DA04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07307" y="4765072"/>
            <a:ext cx="1497650" cy="1497650"/>
          </a:xfrm>
          <a:prstGeom prst="rect">
            <a:avLst/>
          </a:prstGeom>
        </p:spPr>
      </p:pic>
      <p:pic>
        <p:nvPicPr>
          <p:cNvPr id="8" name="Afbeelding 7">
            <a:extLst>
              <a:ext uri="{FF2B5EF4-FFF2-40B4-BE49-F238E27FC236}">
                <a16:creationId xmlns:a16="http://schemas.microsoft.com/office/drawing/2014/main" id="{742ED10D-4B9E-4D2E-B8A5-5383FAB882E1}"/>
              </a:ext>
            </a:extLst>
          </p:cNvPr>
          <p:cNvPicPr>
            <a:picLocks noChangeAspect="1"/>
          </p:cNvPicPr>
          <p:nvPr/>
        </p:nvPicPr>
        <p:blipFill rotWithShape="1">
          <a:blip r:embed="rId13"/>
          <a:srcRect b="11002"/>
          <a:stretch/>
        </p:blipFill>
        <p:spPr>
          <a:xfrm>
            <a:off x="7893810" y="1473668"/>
            <a:ext cx="2539425" cy="1289685"/>
          </a:xfrm>
          <a:prstGeom prst="rect">
            <a:avLst/>
          </a:prstGeom>
        </p:spPr>
      </p:pic>
      <p:sp>
        <p:nvSpPr>
          <p:cNvPr id="20" name="Zeshoek 19">
            <a:extLst>
              <a:ext uri="{FF2B5EF4-FFF2-40B4-BE49-F238E27FC236}">
                <a16:creationId xmlns:a16="http://schemas.microsoft.com/office/drawing/2014/main" id="{1C43CC24-DA28-4C5A-8A52-51C6CE39617E}"/>
              </a:ext>
            </a:extLst>
          </p:cNvPr>
          <p:cNvSpPr/>
          <p:nvPr/>
        </p:nvSpPr>
        <p:spPr>
          <a:xfrm>
            <a:off x="10896530" y="218608"/>
            <a:ext cx="1085555" cy="961766"/>
          </a:xfrm>
          <a:prstGeom prst="hexagon">
            <a:avLst/>
          </a:prstGeom>
          <a:gradFill flip="none" rotWithShape="1">
            <a:gsLst>
              <a:gs pos="50000">
                <a:srgbClr val="F95817"/>
              </a:gs>
              <a:gs pos="71000">
                <a:srgbClr val="00FFFF"/>
              </a:gs>
            </a:gsLst>
            <a:path path="circle">
              <a:fillToRect l="50000" t="50000" r="50000" b="50000"/>
            </a:path>
            <a:tileRect/>
          </a:gradFill>
          <a:ln>
            <a:solidFill>
              <a:srgbClr val="F958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Montage en demontage</a:t>
            </a:r>
          </a:p>
        </p:txBody>
      </p:sp>
    </p:spTree>
    <p:extLst>
      <p:ext uri="{BB962C8B-B14F-4D97-AF65-F5344CB8AC3E}">
        <p14:creationId xmlns:p14="http://schemas.microsoft.com/office/powerpoint/2010/main" val="875073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Leerdoelen Elektriciteit  </a:t>
            </a:r>
            <a:r>
              <a:rPr lang="nl-NL" err="1"/>
              <a:t>lpd</a:t>
            </a:r>
            <a:r>
              <a:rPr lang="nl-NL"/>
              <a:t> 6-30</a:t>
            </a:r>
          </a:p>
        </p:txBody>
      </p:sp>
      <p:sp>
        <p:nvSpPr>
          <p:cNvPr id="7" name="Tekstvak 6">
            <a:extLst>
              <a:ext uri="{FF2B5EF4-FFF2-40B4-BE49-F238E27FC236}">
                <a16:creationId xmlns:a16="http://schemas.microsoft.com/office/drawing/2014/main" id="{D5F2EE5C-F682-4852-9E98-18B378D68CD5}"/>
              </a:ext>
            </a:extLst>
          </p:cNvPr>
          <p:cNvSpPr txBox="1"/>
          <p:nvPr/>
        </p:nvSpPr>
        <p:spPr>
          <a:xfrm>
            <a:off x="1058430" y="1042086"/>
            <a:ext cx="6095144" cy="375552"/>
          </a:xfrm>
          <a:prstGeom prst="rect">
            <a:avLst/>
          </a:prstGeom>
          <a:noFill/>
        </p:spPr>
        <p:txBody>
          <a:bodyPr wrap="square">
            <a:spAutoFit/>
          </a:bodyPr>
          <a:lstStyle/>
          <a:p>
            <a:pPr>
              <a:lnSpc>
                <a:spcPct val="107000"/>
              </a:lnSpc>
              <a:spcAft>
                <a:spcPts val="800"/>
              </a:spcAft>
            </a:pPr>
            <a:r>
              <a:rPr lang="nl-BE" sz="1800">
                <a:solidFill>
                  <a:srgbClr val="0070C0"/>
                </a:solidFill>
                <a:effectLst/>
                <a:latin typeface="Calibri" panose="020F0502020204030204" pitchFamily="34" charset="0"/>
                <a:ea typeface="Calibri" panose="020F0502020204030204" pitchFamily="34" charset="0"/>
                <a:cs typeface="Arial" panose="020B0604020202020204" pitchFamily="34" charset="0"/>
              </a:rPr>
              <a:t>Elektro- pneumatica</a:t>
            </a:r>
          </a:p>
        </p:txBody>
      </p:sp>
      <p:pic>
        <p:nvPicPr>
          <p:cNvPr id="6" name="Afbeelding 5">
            <a:extLst>
              <a:ext uri="{FF2B5EF4-FFF2-40B4-BE49-F238E27FC236}">
                <a16:creationId xmlns:a16="http://schemas.microsoft.com/office/drawing/2014/main" id="{C4A8598A-77A7-4FD0-ABCA-3870523F8884}"/>
              </a:ext>
            </a:extLst>
          </p:cNvPr>
          <p:cNvPicPr>
            <a:picLocks noChangeAspect="1"/>
          </p:cNvPicPr>
          <p:nvPr/>
        </p:nvPicPr>
        <p:blipFill>
          <a:blip r:embed="rId3"/>
          <a:stretch>
            <a:fillRect/>
          </a:stretch>
        </p:blipFill>
        <p:spPr>
          <a:xfrm>
            <a:off x="1058430" y="1814330"/>
            <a:ext cx="6916115" cy="457264"/>
          </a:xfrm>
          <a:prstGeom prst="rect">
            <a:avLst/>
          </a:prstGeom>
        </p:spPr>
      </p:pic>
      <p:sp>
        <p:nvSpPr>
          <p:cNvPr id="8" name="Tijdelijke aanduiding voor dianummer 1">
            <a:extLst>
              <a:ext uri="{FF2B5EF4-FFF2-40B4-BE49-F238E27FC236}">
                <a16:creationId xmlns:a16="http://schemas.microsoft.com/office/drawing/2014/main" id="{356DBF5A-12C4-4E88-A396-B09D6B99B528}"/>
              </a:ext>
            </a:extLst>
          </p:cNvPr>
          <p:cNvSpPr>
            <a:spLocks noGrp="1"/>
          </p:cNvSpPr>
          <p:nvPr>
            <p:ph type="sldNum" sz="quarter" idx="11"/>
          </p:nvPr>
        </p:nvSpPr>
        <p:spPr>
          <a:xfrm>
            <a:off x="9442493" y="6429400"/>
            <a:ext cx="2749507" cy="428600"/>
          </a:xfrm>
        </p:spPr>
        <p:txBody>
          <a:bodyPr/>
          <a:lstStyle/>
          <a:p>
            <a:fld id="{189E3A5C-986B-47BE-8F96-3787467B82A8}" type="slidenum">
              <a:rPr lang="nl-BE" smtClean="0">
                <a:solidFill>
                  <a:prstClr val="white"/>
                </a:solidFill>
              </a:rPr>
              <a:pPr/>
              <a:t>38</a:t>
            </a:fld>
            <a:endParaRPr lang="nl-BE">
              <a:solidFill>
                <a:prstClr val="white"/>
              </a:solidFill>
            </a:endParaRPr>
          </a:p>
        </p:txBody>
      </p:sp>
      <p:pic>
        <p:nvPicPr>
          <p:cNvPr id="9" name="Afbeelding 8">
            <a:extLst>
              <a:ext uri="{FF2B5EF4-FFF2-40B4-BE49-F238E27FC236}">
                <a16:creationId xmlns:a16="http://schemas.microsoft.com/office/drawing/2014/main" id="{EF94A440-2638-4800-9DB2-DE4986A7A599}"/>
              </a:ext>
            </a:extLst>
          </p:cNvPr>
          <p:cNvPicPr>
            <a:picLocks noChangeAspect="1"/>
          </p:cNvPicPr>
          <p:nvPr/>
        </p:nvPicPr>
        <p:blipFill>
          <a:blip r:embed="rId4"/>
          <a:stretch>
            <a:fillRect/>
          </a:stretch>
        </p:blipFill>
        <p:spPr>
          <a:xfrm>
            <a:off x="8820038" y="1903305"/>
            <a:ext cx="2390792" cy="2157428"/>
          </a:xfrm>
          <a:prstGeom prst="rect">
            <a:avLst/>
          </a:prstGeom>
        </p:spPr>
      </p:pic>
      <p:pic>
        <p:nvPicPr>
          <p:cNvPr id="11" name="Afbeelding 10" descr="Afbeelding met apparaat, meter&#10;&#10;Automatisch gegenereerde beschrijving">
            <a:extLst>
              <a:ext uri="{FF2B5EF4-FFF2-40B4-BE49-F238E27FC236}">
                <a16:creationId xmlns:a16="http://schemas.microsoft.com/office/drawing/2014/main" id="{D76DB58A-D206-4165-9657-547780B9CB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1052" y="4342775"/>
            <a:ext cx="3294369" cy="1984986"/>
          </a:xfrm>
          <a:prstGeom prst="rect">
            <a:avLst/>
          </a:prstGeom>
        </p:spPr>
      </p:pic>
      <p:pic>
        <p:nvPicPr>
          <p:cNvPr id="12" name="Afbeelding 11">
            <a:extLst>
              <a:ext uri="{FF2B5EF4-FFF2-40B4-BE49-F238E27FC236}">
                <a16:creationId xmlns:a16="http://schemas.microsoft.com/office/drawing/2014/main" id="{0332F0A7-8AAC-44BE-AB1A-DF9A052ACF65}"/>
              </a:ext>
            </a:extLst>
          </p:cNvPr>
          <p:cNvPicPr/>
          <p:nvPr/>
        </p:nvPicPr>
        <p:blipFill>
          <a:blip r:embed="rId6">
            <a:extLst>
              <a:ext uri="{28A0092B-C50C-407E-A947-70E740481C1C}">
                <a14:useLocalDpi xmlns:a14="http://schemas.microsoft.com/office/drawing/2010/main" val="0"/>
              </a:ext>
            </a:extLst>
          </a:blip>
          <a:stretch>
            <a:fillRect/>
          </a:stretch>
        </p:blipFill>
        <p:spPr>
          <a:xfrm>
            <a:off x="122658" y="4187704"/>
            <a:ext cx="1556851" cy="1676401"/>
          </a:xfrm>
          <a:prstGeom prst="rect">
            <a:avLst/>
          </a:prstGeom>
        </p:spPr>
      </p:pic>
      <p:pic>
        <p:nvPicPr>
          <p:cNvPr id="13" name="Afbeelding 12">
            <a:extLst>
              <a:ext uri="{FF2B5EF4-FFF2-40B4-BE49-F238E27FC236}">
                <a16:creationId xmlns:a16="http://schemas.microsoft.com/office/drawing/2014/main" id="{1EBC43A2-0C6D-437B-9EB5-73BD61FFC32C}"/>
              </a:ext>
            </a:extLst>
          </p:cNvPr>
          <p:cNvPicPr/>
          <p:nvPr/>
        </p:nvPicPr>
        <p:blipFill>
          <a:blip r:embed="rId7">
            <a:extLst>
              <a:ext uri="{28A0092B-C50C-407E-A947-70E740481C1C}">
                <a14:useLocalDpi xmlns:a14="http://schemas.microsoft.com/office/drawing/2010/main" val="0"/>
              </a:ext>
            </a:extLst>
          </a:blip>
          <a:stretch>
            <a:fillRect/>
          </a:stretch>
        </p:blipFill>
        <p:spPr>
          <a:xfrm>
            <a:off x="3012050" y="4060733"/>
            <a:ext cx="1848235" cy="2292961"/>
          </a:xfrm>
          <a:prstGeom prst="rect">
            <a:avLst/>
          </a:prstGeom>
        </p:spPr>
      </p:pic>
      <p:pic>
        <p:nvPicPr>
          <p:cNvPr id="15" name="Afbeelding 14" descr="Afbeelding met binnen, apparaat&#10;&#10;Automatisch gegenereerde beschrijving">
            <a:extLst>
              <a:ext uri="{FF2B5EF4-FFF2-40B4-BE49-F238E27FC236}">
                <a16:creationId xmlns:a16="http://schemas.microsoft.com/office/drawing/2014/main" id="{AF84808E-F206-4E15-AF6A-95B29C8A5E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9345" y="4586407"/>
            <a:ext cx="2235200" cy="1676400"/>
          </a:xfrm>
          <a:prstGeom prst="rect">
            <a:avLst/>
          </a:prstGeom>
        </p:spPr>
      </p:pic>
      <p:sp>
        <p:nvSpPr>
          <p:cNvPr id="16" name="Rechthoek: afgeronde hoeken 15">
            <a:extLst>
              <a:ext uri="{FF2B5EF4-FFF2-40B4-BE49-F238E27FC236}">
                <a16:creationId xmlns:a16="http://schemas.microsoft.com/office/drawing/2014/main" id="{EBB94935-3E28-4673-9332-607D97F9CF92}"/>
              </a:ext>
            </a:extLst>
          </p:cNvPr>
          <p:cNvSpPr/>
          <p:nvPr/>
        </p:nvSpPr>
        <p:spPr>
          <a:xfrm>
            <a:off x="2584665" y="1812419"/>
            <a:ext cx="749203" cy="232202"/>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mc:AlternateContent xmlns:mc="http://schemas.openxmlformats.org/markup-compatibility/2006">
        <mc:Choice xmlns:p14="http://schemas.microsoft.com/office/powerpoint/2010/main" Requires="p14">
          <p:contentPart p14:bwMode="auto" r:id="rId9">
            <p14:nvContentPartPr>
              <p14:cNvPr id="17" name="Inkt 16">
                <a:extLst>
                  <a:ext uri="{FF2B5EF4-FFF2-40B4-BE49-F238E27FC236}">
                    <a16:creationId xmlns:a16="http://schemas.microsoft.com/office/drawing/2014/main" id="{8E53F773-11FD-41E7-83E7-97B9CBB3F935}"/>
                  </a:ext>
                </a:extLst>
              </p14:cNvPr>
              <p14:cNvContentPartPr/>
              <p14:nvPr/>
            </p14:nvContentPartPr>
            <p14:xfrm>
              <a:off x="3403751" y="1932167"/>
              <a:ext cx="769680" cy="36000"/>
            </p14:xfrm>
          </p:contentPart>
        </mc:Choice>
        <mc:Fallback>
          <p:pic>
            <p:nvPicPr>
              <p:cNvPr id="17" name="Inkt 16">
                <a:extLst>
                  <a:ext uri="{FF2B5EF4-FFF2-40B4-BE49-F238E27FC236}">
                    <a16:creationId xmlns:a16="http://schemas.microsoft.com/office/drawing/2014/main" id="{8E53F773-11FD-41E7-83E7-97B9CBB3F935}"/>
                  </a:ext>
                </a:extLst>
              </p:cNvPr>
              <p:cNvPicPr/>
              <p:nvPr/>
            </p:nvPicPr>
            <p:blipFill>
              <a:blip r:embed="rId10"/>
              <a:stretch>
                <a:fillRect/>
              </a:stretch>
            </p:blipFill>
            <p:spPr>
              <a:xfrm>
                <a:off x="3349751" y="1824167"/>
                <a:ext cx="877320" cy="251640"/>
              </a:xfrm>
              <a:prstGeom prst="rect">
                <a:avLst/>
              </a:prstGeom>
            </p:spPr>
          </p:pic>
        </mc:Fallback>
      </mc:AlternateContent>
      <p:sp>
        <p:nvSpPr>
          <p:cNvPr id="18" name="Bijschrift: pijl-omhoog 17">
            <a:extLst>
              <a:ext uri="{FF2B5EF4-FFF2-40B4-BE49-F238E27FC236}">
                <a16:creationId xmlns:a16="http://schemas.microsoft.com/office/drawing/2014/main" id="{13D0C3B4-FD20-4A0A-8DB1-0650FCD283C7}"/>
              </a:ext>
            </a:extLst>
          </p:cNvPr>
          <p:cNvSpPr/>
          <p:nvPr/>
        </p:nvSpPr>
        <p:spPr>
          <a:xfrm>
            <a:off x="1679509" y="2106639"/>
            <a:ext cx="5595933" cy="1795180"/>
          </a:xfrm>
          <a:prstGeom prst="upArrowCallout">
            <a:avLst>
              <a:gd name="adj1" fmla="val 25000"/>
              <a:gd name="adj2" fmla="val 27135"/>
              <a:gd name="adj3" fmla="val 24573"/>
              <a:gd name="adj4" fmla="val 5899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Zelf schema’s ontwerpen behoort NIET tot de basis, wel schema lezen en schakeling bouwen</a:t>
            </a:r>
            <a:endParaRPr lang="nl-BE" b="1"/>
          </a:p>
        </p:txBody>
      </p:sp>
      <p:pic>
        <p:nvPicPr>
          <p:cNvPr id="10" name="Afbeelding 9">
            <a:extLst>
              <a:ext uri="{FF2B5EF4-FFF2-40B4-BE49-F238E27FC236}">
                <a16:creationId xmlns:a16="http://schemas.microsoft.com/office/drawing/2014/main" id="{F1538DE2-AC6C-4676-8835-9A2942665864}"/>
              </a:ext>
            </a:extLst>
          </p:cNvPr>
          <p:cNvPicPr>
            <a:picLocks noChangeAspect="1"/>
          </p:cNvPicPr>
          <p:nvPr/>
        </p:nvPicPr>
        <p:blipFill>
          <a:blip r:embed="rId11"/>
          <a:stretch>
            <a:fillRect/>
          </a:stretch>
        </p:blipFill>
        <p:spPr>
          <a:xfrm>
            <a:off x="1679509" y="4060733"/>
            <a:ext cx="1332541" cy="1803372"/>
          </a:xfrm>
          <a:prstGeom prst="rect">
            <a:avLst/>
          </a:prstGeom>
        </p:spPr>
      </p:pic>
      <p:sp>
        <p:nvSpPr>
          <p:cNvPr id="19" name="Zeshoek 18">
            <a:extLst>
              <a:ext uri="{FF2B5EF4-FFF2-40B4-BE49-F238E27FC236}">
                <a16:creationId xmlns:a16="http://schemas.microsoft.com/office/drawing/2014/main" id="{0F0473EE-BC0A-4C33-B219-4210AFE675BF}"/>
              </a:ext>
            </a:extLst>
          </p:cNvPr>
          <p:cNvSpPr/>
          <p:nvPr/>
        </p:nvSpPr>
        <p:spPr>
          <a:xfrm>
            <a:off x="10668053" y="310002"/>
            <a:ext cx="1085554" cy="919068"/>
          </a:xfrm>
          <a:prstGeom prst="hexagon">
            <a:avLst/>
          </a:prstGeom>
          <a:gradFill flip="none" rotWithShape="1">
            <a:gsLst>
              <a:gs pos="58000">
                <a:srgbClr val="F95817"/>
              </a:gs>
              <a:gs pos="31000">
                <a:schemeClr val="accent5">
                  <a:lumMod val="75000"/>
                </a:schemeClr>
              </a:gs>
              <a:gs pos="41000">
                <a:srgbClr val="81C624"/>
              </a:gs>
              <a:gs pos="64000">
                <a:schemeClr val="bg1">
                  <a:lumMod val="85000"/>
                </a:schemeClr>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00">
                <a:solidFill>
                  <a:schemeClr val="bg1"/>
                </a:solidFill>
              </a:rPr>
              <a:t>Elektro- </a:t>
            </a:r>
            <a:r>
              <a:rPr lang="nl-BE" sz="600" err="1">
                <a:solidFill>
                  <a:schemeClr val="bg1"/>
                </a:solidFill>
              </a:rPr>
              <a:t>pneumatica</a:t>
            </a:r>
            <a:endParaRPr lang="nl-BE" sz="600">
              <a:solidFill>
                <a:schemeClr val="bg1"/>
              </a:solidFill>
            </a:endParaRPr>
          </a:p>
        </p:txBody>
      </p:sp>
    </p:spTree>
    <p:extLst>
      <p:ext uri="{BB962C8B-B14F-4D97-AF65-F5344CB8AC3E}">
        <p14:creationId xmlns:p14="http://schemas.microsoft.com/office/powerpoint/2010/main" val="392269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Leerdoelen Elektriciteit  </a:t>
            </a:r>
            <a:r>
              <a:rPr lang="nl-NL" err="1"/>
              <a:t>lpd</a:t>
            </a:r>
            <a:r>
              <a:rPr lang="nl-NL"/>
              <a:t> 6-30</a:t>
            </a:r>
          </a:p>
        </p:txBody>
      </p:sp>
      <p:sp>
        <p:nvSpPr>
          <p:cNvPr id="7" name="Tekstvak 6">
            <a:extLst>
              <a:ext uri="{FF2B5EF4-FFF2-40B4-BE49-F238E27FC236}">
                <a16:creationId xmlns:a16="http://schemas.microsoft.com/office/drawing/2014/main" id="{D5F2EE5C-F682-4852-9E98-18B378D68CD5}"/>
              </a:ext>
            </a:extLst>
          </p:cNvPr>
          <p:cNvSpPr txBox="1"/>
          <p:nvPr/>
        </p:nvSpPr>
        <p:spPr>
          <a:xfrm>
            <a:off x="1058430" y="1042086"/>
            <a:ext cx="6095144" cy="375552"/>
          </a:xfrm>
          <a:prstGeom prst="rect">
            <a:avLst/>
          </a:prstGeom>
          <a:noFill/>
        </p:spPr>
        <p:txBody>
          <a:bodyPr wrap="square">
            <a:spAutoFit/>
          </a:bodyPr>
          <a:lstStyle/>
          <a:p>
            <a:pPr>
              <a:lnSpc>
                <a:spcPct val="107000"/>
              </a:lnSpc>
              <a:spcAft>
                <a:spcPts val="800"/>
              </a:spcAft>
            </a:pPr>
            <a:r>
              <a:rPr lang="nl-BE" sz="1800">
                <a:solidFill>
                  <a:srgbClr val="0070C0"/>
                </a:solidFill>
                <a:effectLst/>
                <a:latin typeface="Calibri" panose="020F0502020204030204" pitchFamily="34" charset="0"/>
                <a:ea typeface="Calibri" panose="020F0502020204030204" pitchFamily="34" charset="0"/>
                <a:cs typeface="Arial" panose="020B0604020202020204" pitchFamily="34" charset="0"/>
              </a:rPr>
              <a:t>Sanitaire installaties</a:t>
            </a:r>
          </a:p>
        </p:txBody>
      </p:sp>
      <p:sp>
        <p:nvSpPr>
          <p:cNvPr id="8" name="Tijdelijke aanduiding voor dianummer 1">
            <a:extLst>
              <a:ext uri="{FF2B5EF4-FFF2-40B4-BE49-F238E27FC236}">
                <a16:creationId xmlns:a16="http://schemas.microsoft.com/office/drawing/2014/main" id="{356DBF5A-12C4-4E88-A396-B09D6B99B528}"/>
              </a:ext>
            </a:extLst>
          </p:cNvPr>
          <p:cNvSpPr>
            <a:spLocks noGrp="1"/>
          </p:cNvSpPr>
          <p:nvPr>
            <p:ph type="sldNum" sz="quarter" idx="11"/>
          </p:nvPr>
        </p:nvSpPr>
        <p:spPr>
          <a:xfrm>
            <a:off x="9442493" y="6429400"/>
            <a:ext cx="2749507" cy="428600"/>
          </a:xfrm>
        </p:spPr>
        <p:txBody>
          <a:bodyPr/>
          <a:lstStyle/>
          <a:p>
            <a:fld id="{189E3A5C-986B-47BE-8F96-3787467B82A8}" type="slidenum">
              <a:rPr lang="nl-BE" smtClean="0">
                <a:solidFill>
                  <a:prstClr val="white"/>
                </a:solidFill>
              </a:rPr>
              <a:pPr/>
              <a:t>39</a:t>
            </a:fld>
            <a:endParaRPr lang="nl-BE">
              <a:solidFill>
                <a:prstClr val="white"/>
              </a:solidFill>
            </a:endParaRPr>
          </a:p>
        </p:txBody>
      </p:sp>
      <p:pic>
        <p:nvPicPr>
          <p:cNvPr id="10" name="Afbeelding 9">
            <a:extLst>
              <a:ext uri="{FF2B5EF4-FFF2-40B4-BE49-F238E27FC236}">
                <a16:creationId xmlns:a16="http://schemas.microsoft.com/office/drawing/2014/main" id="{1EA37D16-A827-406C-B900-9A46D1266E80}"/>
              </a:ext>
            </a:extLst>
          </p:cNvPr>
          <p:cNvPicPr>
            <a:picLocks noChangeAspect="1"/>
          </p:cNvPicPr>
          <p:nvPr/>
        </p:nvPicPr>
        <p:blipFill>
          <a:blip r:embed="rId3"/>
          <a:stretch>
            <a:fillRect/>
          </a:stretch>
        </p:blipFill>
        <p:spPr>
          <a:xfrm>
            <a:off x="1071526" y="1542380"/>
            <a:ext cx="5024474" cy="900119"/>
          </a:xfrm>
          <a:prstGeom prst="rect">
            <a:avLst/>
          </a:prstGeom>
        </p:spPr>
      </p:pic>
      <p:sp>
        <p:nvSpPr>
          <p:cNvPr id="16" name="Rechthoek: afgeronde hoeken 15">
            <a:extLst>
              <a:ext uri="{FF2B5EF4-FFF2-40B4-BE49-F238E27FC236}">
                <a16:creationId xmlns:a16="http://schemas.microsoft.com/office/drawing/2014/main" id="{EBB94935-3E28-4673-9332-607D97F9CF92}"/>
              </a:ext>
            </a:extLst>
          </p:cNvPr>
          <p:cNvSpPr/>
          <p:nvPr/>
        </p:nvSpPr>
        <p:spPr>
          <a:xfrm>
            <a:off x="2516661" y="1603913"/>
            <a:ext cx="942156" cy="219207"/>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9" name="Afbeelding 18" descr="Afbeelding met binnen, badkamer, muur, toilet&#10;&#10;Automatisch gegenereerde beschrijving">
            <a:extLst>
              <a:ext uri="{FF2B5EF4-FFF2-40B4-BE49-F238E27FC236}">
                <a16:creationId xmlns:a16="http://schemas.microsoft.com/office/drawing/2014/main" id="{FB286E61-8A0C-42C6-A063-09A503E705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02" t="19969" r="20241" b="25107"/>
          <a:stretch/>
        </p:blipFill>
        <p:spPr>
          <a:xfrm>
            <a:off x="0" y="3175619"/>
            <a:ext cx="2894546" cy="1578085"/>
          </a:xfrm>
          <a:prstGeom prst="rect">
            <a:avLst/>
          </a:prstGeom>
        </p:spPr>
      </p:pic>
      <p:pic>
        <p:nvPicPr>
          <p:cNvPr id="21" name="Afbeelding 20">
            <a:extLst>
              <a:ext uri="{FF2B5EF4-FFF2-40B4-BE49-F238E27FC236}">
                <a16:creationId xmlns:a16="http://schemas.microsoft.com/office/drawing/2014/main" id="{428909CD-3F87-4BAC-A58C-3C94A8FA1316}"/>
              </a:ext>
            </a:extLst>
          </p:cNvPr>
          <p:cNvPicPr>
            <a:picLocks noChangeAspect="1"/>
          </p:cNvPicPr>
          <p:nvPr/>
        </p:nvPicPr>
        <p:blipFill>
          <a:blip r:embed="rId5"/>
          <a:stretch>
            <a:fillRect/>
          </a:stretch>
        </p:blipFill>
        <p:spPr>
          <a:xfrm>
            <a:off x="0" y="4749309"/>
            <a:ext cx="2516661" cy="2108691"/>
          </a:xfrm>
          <a:prstGeom prst="rect">
            <a:avLst/>
          </a:prstGeom>
        </p:spPr>
      </p:pic>
      <p:pic>
        <p:nvPicPr>
          <p:cNvPr id="23" name="Afbeelding 22">
            <a:extLst>
              <a:ext uri="{FF2B5EF4-FFF2-40B4-BE49-F238E27FC236}">
                <a16:creationId xmlns:a16="http://schemas.microsoft.com/office/drawing/2014/main" id="{93ADE8BD-6D10-443B-8647-2324262B9739}"/>
              </a:ext>
            </a:extLst>
          </p:cNvPr>
          <p:cNvPicPr>
            <a:picLocks noChangeAspect="1"/>
          </p:cNvPicPr>
          <p:nvPr/>
        </p:nvPicPr>
        <p:blipFill>
          <a:blip r:embed="rId6"/>
          <a:stretch>
            <a:fillRect/>
          </a:stretch>
        </p:blipFill>
        <p:spPr>
          <a:xfrm>
            <a:off x="1071526" y="2696549"/>
            <a:ext cx="4257706" cy="238127"/>
          </a:xfrm>
          <a:prstGeom prst="rect">
            <a:avLst/>
          </a:prstGeom>
        </p:spPr>
      </p:pic>
      <p:pic>
        <p:nvPicPr>
          <p:cNvPr id="25" name="Afbeelding 24">
            <a:extLst>
              <a:ext uri="{FF2B5EF4-FFF2-40B4-BE49-F238E27FC236}">
                <a16:creationId xmlns:a16="http://schemas.microsoft.com/office/drawing/2014/main" id="{333EB5A8-3C75-4D2B-BBBD-217E74D5C9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35270" y="1598789"/>
            <a:ext cx="2474385" cy="1855789"/>
          </a:xfrm>
          <a:prstGeom prst="rect">
            <a:avLst/>
          </a:prstGeom>
        </p:spPr>
      </p:pic>
      <p:pic>
        <p:nvPicPr>
          <p:cNvPr id="27" name="Afbeelding 26" descr="Afbeelding met binnen, apparaat, freesbank&#10;&#10;Automatisch gegenereerde beschrijving">
            <a:extLst>
              <a:ext uri="{FF2B5EF4-FFF2-40B4-BE49-F238E27FC236}">
                <a16:creationId xmlns:a16="http://schemas.microsoft.com/office/drawing/2014/main" id="{E1251480-0D3D-4596-9F13-1BBA545C5F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60148" y="3787121"/>
            <a:ext cx="2749507" cy="2639527"/>
          </a:xfrm>
          <a:prstGeom prst="rect">
            <a:avLst/>
          </a:prstGeom>
        </p:spPr>
      </p:pic>
      <p:pic>
        <p:nvPicPr>
          <p:cNvPr id="29" name="Afbeelding 28">
            <a:extLst>
              <a:ext uri="{FF2B5EF4-FFF2-40B4-BE49-F238E27FC236}">
                <a16:creationId xmlns:a16="http://schemas.microsoft.com/office/drawing/2014/main" id="{FD624CC8-F48A-495C-A65D-216C3082233E}"/>
              </a:ext>
            </a:extLst>
          </p:cNvPr>
          <p:cNvPicPr/>
          <p:nvPr/>
        </p:nvPicPr>
        <p:blipFill>
          <a:blip r:embed="rId9" cstate="print">
            <a:lum bright="20000"/>
            <a:extLst>
              <a:ext uri="{28A0092B-C50C-407E-A947-70E740481C1C}">
                <a14:useLocalDpi xmlns:a14="http://schemas.microsoft.com/office/drawing/2010/main" val="0"/>
              </a:ext>
            </a:extLst>
          </a:blip>
          <a:srcRect l="19679" t="17381" r="48045" b="46385"/>
          <a:stretch>
            <a:fillRect/>
          </a:stretch>
        </p:blipFill>
        <p:spPr bwMode="auto">
          <a:xfrm>
            <a:off x="5329232" y="3188726"/>
            <a:ext cx="2413208" cy="1517142"/>
          </a:xfrm>
          <a:prstGeom prst="rect">
            <a:avLst/>
          </a:prstGeom>
          <a:noFill/>
          <a:ln>
            <a:noFill/>
          </a:ln>
        </p:spPr>
      </p:pic>
      <p:pic>
        <p:nvPicPr>
          <p:cNvPr id="31" name="Afbeelding 30">
            <a:extLst>
              <a:ext uri="{FF2B5EF4-FFF2-40B4-BE49-F238E27FC236}">
                <a16:creationId xmlns:a16="http://schemas.microsoft.com/office/drawing/2014/main" id="{33175E19-5C2C-4B9E-98F4-FB0C38799C56}"/>
              </a:ext>
            </a:extLst>
          </p:cNvPr>
          <p:cNvPicPr>
            <a:picLocks noChangeAspect="1"/>
          </p:cNvPicPr>
          <p:nvPr/>
        </p:nvPicPr>
        <p:blipFill>
          <a:blip r:embed="rId10"/>
          <a:stretch>
            <a:fillRect/>
          </a:stretch>
        </p:blipFill>
        <p:spPr>
          <a:xfrm>
            <a:off x="7563168" y="1036386"/>
            <a:ext cx="1123958" cy="1500198"/>
          </a:xfrm>
          <a:prstGeom prst="rect">
            <a:avLst/>
          </a:prstGeom>
        </p:spPr>
      </p:pic>
      <p:pic>
        <p:nvPicPr>
          <p:cNvPr id="6" name="Afbeelding 5">
            <a:extLst>
              <a:ext uri="{FF2B5EF4-FFF2-40B4-BE49-F238E27FC236}">
                <a16:creationId xmlns:a16="http://schemas.microsoft.com/office/drawing/2014/main" id="{715A9DB0-675D-499E-AFC1-C6DD4A1F874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06329" y="3175619"/>
            <a:ext cx="2399346" cy="3200400"/>
          </a:xfrm>
          <a:prstGeom prst="rect">
            <a:avLst/>
          </a:prstGeom>
        </p:spPr>
      </p:pic>
      <p:sp>
        <p:nvSpPr>
          <p:cNvPr id="20" name="Zeshoek 19">
            <a:extLst>
              <a:ext uri="{FF2B5EF4-FFF2-40B4-BE49-F238E27FC236}">
                <a16:creationId xmlns:a16="http://schemas.microsoft.com/office/drawing/2014/main" id="{056E5CF2-30A8-4405-A4C5-4C052EFED2DA}"/>
              </a:ext>
            </a:extLst>
          </p:cNvPr>
          <p:cNvSpPr/>
          <p:nvPr/>
        </p:nvSpPr>
        <p:spPr>
          <a:xfrm>
            <a:off x="10816363" y="271886"/>
            <a:ext cx="1085554" cy="950569"/>
          </a:xfrm>
          <a:prstGeom prst="hexagon">
            <a:avLst/>
          </a:prstGeom>
          <a:gradFill flip="none" rotWithShape="1">
            <a:gsLst>
              <a:gs pos="39000">
                <a:srgbClr val="81C624">
                  <a:lumMod val="97000"/>
                </a:srgbClr>
              </a:gs>
              <a:gs pos="64000">
                <a:schemeClr val="bg1">
                  <a:lumMod val="85000"/>
                </a:schemeClr>
              </a:gs>
              <a:gs pos="56000">
                <a:srgbClr val="F95817"/>
              </a:gs>
              <a:gs pos="28000">
                <a:srgbClr val="FFC000"/>
              </a:gs>
            </a:gsLst>
            <a:path path="circle">
              <a:fillToRect l="50000" t="50000" r="50000" b="50000"/>
            </a:path>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00">
                <a:solidFill>
                  <a:schemeClr val="bg1"/>
                </a:solidFill>
              </a:rPr>
              <a:t>Sanitaire installatie</a:t>
            </a:r>
          </a:p>
        </p:txBody>
      </p:sp>
    </p:spTree>
    <p:extLst>
      <p:ext uri="{BB962C8B-B14F-4D97-AF65-F5344CB8AC3E}">
        <p14:creationId xmlns:p14="http://schemas.microsoft.com/office/powerpoint/2010/main" val="1644114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4</a:t>
            </a:fld>
            <a:endParaRPr lang="nl-BE">
              <a:solidFill>
                <a:prstClr val="white"/>
              </a:solidFill>
            </a:endParaRPr>
          </a:p>
        </p:txBody>
      </p:sp>
      <p:sp>
        <p:nvSpPr>
          <p:cNvPr id="5" name="Rechthoek 4">
            <a:extLst>
              <a:ext uri="{FF2B5EF4-FFF2-40B4-BE49-F238E27FC236}">
                <a16:creationId xmlns:a16="http://schemas.microsoft.com/office/drawing/2014/main" id="{AFFD9847-7C39-4AD8-B36E-9B31E59D0BA0}"/>
              </a:ext>
            </a:extLst>
          </p:cNvPr>
          <p:cNvSpPr/>
          <p:nvPr/>
        </p:nvSpPr>
        <p:spPr>
          <a:xfrm>
            <a:off x="9163574" y="0"/>
            <a:ext cx="3028426" cy="8046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Inhoud</a:t>
            </a:r>
            <a:endParaRPr lang="nl-BE" b="1" cap="all">
              <a:solidFill>
                <a:prstClr val="white"/>
              </a:solidFill>
              <a:latin typeface="Trebuchet MS" panose="020B0603020202020204" pitchFamily="34" charset="0"/>
            </a:endParaRPr>
          </a:p>
        </p:txBody>
      </p:sp>
      <p:sp>
        <p:nvSpPr>
          <p:cNvPr id="7" name="Rechthoek 6">
            <a:extLst>
              <a:ext uri="{FF2B5EF4-FFF2-40B4-BE49-F238E27FC236}">
                <a16:creationId xmlns:a16="http://schemas.microsoft.com/office/drawing/2014/main" id="{CD5EAE85-C629-4A62-985D-2BF6B979B733}"/>
              </a:ext>
            </a:extLst>
          </p:cNvPr>
          <p:cNvSpPr/>
          <p:nvPr/>
        </p:nvSpPr>
        <p:spPr>
          <a:xfrm>
            <a:off x="1402379" y="1210681"/>
            <a:ext cx="9387242" cy="5218719"/>
          </a:xfrm>
          <a:prstGeom prst="rect">
            <a:avLst/>
          </a:prstGeom>
          <a:solidFill>
            <a:srgbClr val="FF8414"/>
          </a:solidFill>
          <a:ln>
            <a:solidFill>
              <a:srgbClr val="FF8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endParaRPr lang="nl-NL" sz="1600"/>
          </a:p>
          <a:p>
            <a:pPr marL="285750" indent="-285750">
              <a:buFont typeface="Wingdings" panose="05000000000000000000" pitchFamily="2" charset="2"/>
              <a:buChar char="Ø"/>
            </a:pPr>
            <a:r>
              <a:rPr lang="nl-NL" sz="2400"/>
              <a:t>Opbouw leerplan</a:t>
            </a:r>
          </a:p>
          <a:p>
            <a:pPr marL="285750" indent="-285750">
              <a:buFont typeface="Wingdings" panose="05000000000000000000" pitchFamily="2" charset="2"/>
              <a:buChar char="Ø"/>
            </a:pPr>
            <a:r>
              <a:rPr lang="nl-NL" sz="2400"/>
              <a:t>Context</a:t>
            </a:r>
          </a:p>
          <a:p>
            <a:pPr marL="285750" indent="-285750">
              <a:buFont typeface="Wingdings" panose="05000000000000000000" pitchFamily="2" charset="2"/>
              <a:buChar char="Ø"/>
            </a:pPr>
            <a:r>
              <a:rPr lang="nl-NL" sz="2400"/>
              <a:t>Opbouw leerplandoel</a:t>
            </a:r>
          </a:p>
          <a:p>
            <a:pPr marL="742950" lvl="1" indent="-285750">
              <a:buFont typeface="Wingdings" panose="05000000000000000000" pitchFamily="2" charset="2"/>
              <a:buChar char="ü"/>
            </a:pPr>
            <a:r>
              <a:rPr lang="nl-NL" sz="2400"/>
              <a:t>Werkwoord</a:t>
            </a:r>
          </a:p>
          <a:p>
            <a:pPr marL="742950" lvl="1" indent="-285750">
              <a:buFont typeface="Wingdings" panose="05000000000000000000" pitchFamily="2" charset="2"/>
              <a:buChar char="ü"/>
            </a:pPr>
            <a:r>
              <a:rPr lang="nl-NL" sz="2400"/>
              <a:t>Afbakening</a:t>
            </a:r>
          </a:p>
          <a:p>
            <a:pPr marL="742950" lvl="1" indent="-285750">
              <a:buFont typeface="Wingdings" panose="05000000000000000000" pitchFamily="2" charset="2"/>
              <a:buChar char="ü"/>
            </a:pPr>
            <a:r>
              <a:rPr lang="nl-NL" sz="2400"/>
              <a:t>Suggestie</a:t>
            </a:r>
          </a:p>
          <a:p>
            <a:pPr marL="742950" lvl="1" indent="-285750">
              <a:buFont typeface="Wingdings" panose="05000000000000000000" pitchFamily="2" charset="2"/>
              <a:buChar char="ü"/>
            </a:pPr>
            <a:r>
              <a:rPr lang="nl-NL" sz="2400"/>
              <a:t>Diepgang</a:t>
            </a:r>
          </a:p>
          <a:p>
            <a:pPr marL="285750" indent="-285750">
              <a:buFont typeface="Wingdings" panose="05000000000000000000" pitchFamily="2" charset="2"/>
              <a:buChar char="Ø"/>
            </a:pPr>
            <a:r>
              <a:rPr lang="nl-NL" sz="2400"/>
              <a:t>Geïntegreerd projectmatig onderwijs</a:t>
            </a:r>
          </a:p>
          <a:p>
            <a:pPr marL="742950" lvl="1" indent="-285750">
              <a:buFont typeface="Wingdings" panose="05000000000000000000" pitchFamily="2" charset="2"/>
              <a:buChar char="ü"/>
            </a:pPr>
            <a:r>
              <a:rPr lang="nl-NL" sz="2400"/>
              <a:t>Relatie tussen leerplandoelen binnen een bouwsteen</a:t>
            </a:r>
          </a:p>
          <a:p>
            <a:pPr marL="742950" lvl="1" indent="-285750">
              <a:buFont typeface="Wingdings" panose="05000000000000000000" pitchFamily="2" charset="2"/>
              <a:buChar char="ü"/>
            </a:pPr>
            <a:r>
              <a:rPr lang="nl-NL" sz="2400"/>
              <a:t>Relatie met aangrenzende bouwstenen – mogelijke contexten</a:t>
            </a:r>
          </a:p>
          <a:p>
            <a:pPr marL="742950" lvl="1" indent="-285750">
              <a:buFont typeface="Wingdings" panose="05000000000000000000" pitchFamily="2" charset="2"/>
              <a:buChar char="ü"/>
            </a:pPr>
            <a:r>
              <a:rPr lang="nl-NL" sz="2400"/>
              <a:t>STEM/leerdoelen mechanica</a:t>
            </a:r>
          </a:p>
          <a:p>
            <a:pPr marL="285750" indent="-285750">
              <a:buFont typeface="Wingdings" panose="05000000000000000000" pitchFamily="2" charset="2"/>
              <a:buChar char="Ø"/>
            </a:pPr>
            <a:r>
              <a:rPr lang="nl-NL" sz="2400"/>
              <a:t>Projectvoorbeeld</a:t>
            </a:r>
          </a:p>
          <a:p>
            <a:pPr marL="285750" indent="-285750" algn="ctr">
              <a:buFontTx/>
              <a:buChar char="-"/>
            </a:pPr>
            <a:endParaRPr lang="nl-BE" sz="1600"/>
          </a:p>
        </p:txBody>
      </p:sp>
    </p:spTree>
    <p:extLst>
      <p:ext uri="{BB962C8B-B14F-4D97-AF65-F5344CB8AC3E}">
        <p14:creationId xmlns:p14="http://schemas.microsoft.com/office/powerpoint/2010/main" val="36347310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Leerdoelen Elektriciteit  </a:t>
            </a:r>
            <a:r>
              <a:rPr lang="nl-NL" err="1"/>
              <a:t>lpd</a:t>
            </a:r>
            <a:r>
              <a:rPr lang="nl-NL"/>
              <a:t> 6-30</a:t>
            </a:r>
          </a:p>
        </p:txBody>
      </p:sp>
      <p:sp>
        <p:nvSpPr>
          <p:cNvPr id="7" name="Tekstvak 6">
            <a:extLst>
              <a:ext uri="{FF2B5EF4-FFF2-40B4-BE49-F238E27FC236}">
                <a16:creationId xmlns:a16="http://schemas.microsoft.com/office/drawing/2014/main" id="{D5F2EE5C-F682-4852-9E98-18B378D68CD5}"/>
              </a:ext>
            </a:extLst>
          </p:cNvPr>
          <p:cNvSpPr txBox="1"/>
          <p:nvPr/>
        </p:nvSpPr>
        <p:spPr>
          <a:xfrm>
            <a:off x="1058430" y="1042086"/>
            <a:ext cx="6095144" cy="375552"/>
          </a:xfrm>
          <a:prstGeom prst="rect">
            <a:avLst/>
          </a:prstGeom>
          <a:noFill/>
        </p:spPr>
        <p:txBody>
          <a:bodyPr wrap="square">
            <a:spAutoFit/>
          </a:bodyPr>
          <a:lstStyle/>
          <a:p>
            <a:pPr>
              <a:lnSpc>
                <a:spcPct val="107000"/>
              </a:lnSpc>
              <a:spcAft>
                <a:spcPts val="800"/>
              </a:spcAft>
            </a:pPr>
            <a:r>
              <a:rPr lang="nl-BE" sz="1800">
                <a:solidFill>
                  <a:srgbClr val="0070C0"/>
                </a:solidFill>
                <a:effectLst/>
                <a:latin typeface="Calibri" panose="020F0502020204030204" pitchFamily="34" charset="0"/>
                <a:ea typeface="Calibri" panose="020F0502020204030204" pitchFamily="34" charset="0"/>
                <a:cs typeface="Arial" panose="020B0604020202020204" pitchFamily="34" charset="0"/>
              </a:rPr>
              <a:t>Voertuigtechnieken</a:t>
            </a:r>
          </a:p>
        </p:txBody>
      </p:sp>
      <p:sp>
        <p:nvSpPr>
          <p:cNvPr id="8" name="Tijdelijke aanduiding voor dianummer 1">
            <a:extLst>
              <a:ext uri="{FF2B5EF4-FFF2-40B4-BE49-F238E27FC236}">
                <a16:creationId xmlns:a16="http://schemas.microsoft.com/office/drawing/2014/main" id="{356DBF5A-12C4-4E88-A396-B09D6B99B528}"/>
              </a:ext>
            </a:extLst>
          </p:cNvPr>
          <p:cNvSpPr>
            <a:spLocks noGrp="1"/>
          </p:cNvSpPr>
          <p:nvPr>
            <p:ph type="sldNum" sz="quarter" idx="11"/>
          </p:nvPr>
        </p:nvSpPr>
        <p:spPr>
          <a:xfrm>
            <a:off x="9442493" y="6429400"/>
            <a:ext cx="2749507" cy="428600"/>
          </a:xfrm>
        </p:spPr>
        <p:txBody>
          <a:bodyPr/>
          <a:lstStyle/>
          <a:p>
            <a:fld id="{189E3A5C-986B-47BE-8F96-3787467B82A8}" type="slidenum">
              <a:rPr lang="nl-BE" smtClean="0">
                <a:solidFill>
                  <a:prstClr val="white"/>
                </a:solidFill>
              </a:rPr>
              <a:pPr/>
              <a:t>40</a:t>
            </a:fld>
            <a:endParaRPr lang="nl-BE">
              <a:solidFill>
                <a:prstClr val="white"/>
              </a:solidFill>
            </a:endParaRPr>
          </a:p>
        </p:txBody>
      </p:sp>
      <p:pic>
        <p:nvPicPr>
          <p:cNvPr id="6" name="Afbeelding 5">
            <a:extLst>
              <a:ext uri="{FF2B5EF4-FFF2-40B4-BE49-F238E27FC236}">
                <a16:creationId xmlns:a16="http://schemas.microsoft.com/office/drawing/2014/main" id="{2D5CD198-DF7B-4595-B8EB-8830CCC3ADD7}"/>
              </a:ext>
            </a:extLst>
          </p:cNvPr>
          <p:cNvPicPr>
            <a:picLocks noChangeAspect="1"/>
          </p:cNvPicPr>
          <p:nvPr/>
        </p:nvPicPr>
        <p:blipFill>
          <a:blip r:embed="rId3"/>
          <a:stretch>
            <a:fillRect/>
          </a:stretch>
        </p:blipFill>
        <p:spPr>
          <a:xfrm>
            <a:off x="1071526" y="1551098"/>
            <a:ext cx="4357719" cy="266702"/>
          </a:xfrm>
          <a:prstGeom prst="rect">
            <a:avLst/>
          </a:prstGeom>
        </p:spPr>
      </p:pic>
      <p:sp>
        <p:nvSpPr>
          <p:cNvPr id="16" name="Rechthoek: afgeronde hoeken 15">
            <a:extLst>
              <a:ext uri="{FF2B5EF4-FFF2-40B4-BE49-F238E27FC236}">
                <a16:creationId xmlns:a16="http://schemas.microsoft.com/office/drawing/2014/main" id="{EBB94935-3E28-4673-9332-607D97F9CF92}"/>
              </a:ext>
            </a:extLst>
          </p:cNvPr>
          <p:cNvSpPr/>
          <p:nvPr/>
        </p:nvSpPr>
        <p:spPr>
          <a:xfrm>
            <a:off x="2516661" y="1603913"/>
            <a:ext cx="942156" cy="219207"/>
          </a:xfrm>
          <a:prstGeom prst="roundRect">
            <a:avLst/>
          </a:prstGeom>
          <a:solidFill>
            <a:schemeClr val="tx2">
              <a:lumMod val="60000"/>
              <a:lumOff val="40000"/>
              <a:alpha val="57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a:extLst>
              <a:ext uri="{FF2B5EF4-FFF2-40B4-BE49-F238E27FC236}">
                <a16:creationId xmlns:a16="http://schemas.microsoft.com/office/drawing/2014/main" id="{42A9B709-648F-4E2E-9A44-072EE5B21683}"/>
              </a:ext>
            </a:extLst>
          </p:cNvPr>
          <p:cNvPicPr>
            <a:picLocks noChangeAspect="1"/>
          </p:cNvPicPr>
          <p:nvPr/>
        </p:nvPicPr>
        <p:blipFill>
          <a:blip r:embed="rId4"/>
          <a:stretch>
            <a:fillRect/>
          </a:stretch>
        </p:blipFill>
        <p:spPr>
          <a:xfrm>
            <a:off x="209786" y="2220696"/>
            <a:ext cx="3380245" cy="2416608"/>
          </a:xfrm>
          <a:prstGeom prst="rect">
            <a:avLst/>
          </a:prstGeom>
        </p:spPr>
      </p:pic>
      <p:pic>
        <p:nvPicPr>
          <p:cNvPr id="13" name="Afbeelding 12" descr="Afbeelding met binnen, blauw, freesbank&#10;&#10;Automatisch gegenereerde beschrijving">
            <a:extLst>
              <a:ext uri="{FF2B5EF4-FFF2-40B4-BE49-F238E27FC236}">
                <a16:creationId xmlns:a16="http://schemas.microsoft.com/office/drawing/2014/main" id="{CF3E9B31-9202-454C-8B57-4ED6B8484C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7074416" y="1355980"/>
            <a:ext cx="3048586" cy="2286440"/>
          </a:xfrm>
          <a:prstGeom prst="rect">
            <a:avLst/>
          </a:prstGeom>
        </p:spPr>
      </p:pic>
      <p:pic>
        <p:nvPicPr>
          <p:cNvPr id="15" name="Afbeelding 14" descr="Afbeelding met tekst, binnen, kantoor, apparatuur&#10;&#10;Automatisch gegenereerde beschrijving">
            <a:extLst>
              <a:ext uri="{FF2B5EF4-FFF2-40B4-BE49-F238E27FC236}">
                <a16:creationId xmlns:a16="http://schemas.microsoft.com/office/drawing/2014/main" id="{220D6E61-86DD-4425-9A8C-0473484B2C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8208668" y="3876648"/>
            <a:ext cx="3403670" cy="2552752"/>
          </a:xfrm>
          <a:prstGeom prst="rect">
            <a:avLst/>
          </a:prstGeom>
        </p:spPr>
      </p:pic>
      <p:pic>
        <p:nvPicPr>
          <p:cNvPr id="1026" name="Picture 2" descr="100% rijklaar thuisbezorgd | 12GO Biking">
            <a:extLst>
              <a:ext uri="{FF2B5EF4-FFF2-40B4-BE49-F238E27FC236}">
                <a16:creationId xmlns:a16="http://schemas.microsoft.com/office/drawing/2014/main" id="{840D1766-2569-47F9-877F-BE31C9F082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0633" y="4177614"/>
            <a:ext cx="2800350" cy="1638300"/>
          </a:xfrm>
          <a:prstGeom prst="rect">
            <a:avLst/>
          </a:prstGeom>
          <a:noFill/>
          <a:extLst>
            <a:ext uri="{909E8E84-426E-40DD-AFC4-6F175D3DCCD1}">
              <a14:hiddenFill xmlns:a14="http://schemas.microsoft.com/office/drawing/2010/main">
                <a:solidFill>
                  <a:srgbClr val="FFFFFF"/>
                </a:solidFill>
              </a14:hiddenFill>
            </a:ext>
          </a:extLst>
        </p:spPr>
      </p:pic>
      <p:sp>
        <p:nvSpPr>
          <p:cNvPr id="18" name="Zeshoek 17">
            <a:extLst>
              <a:ext uri="{FF2B5EF4-FFF2-40B4-BE49-F238E27FC236}">
                <a16:creationId xmlns:a16="http://schemas.microsoft.com/office/drawing/2014/main" id="{90BDA173-F565-4957-9E79-ADF2604DA774}"/>
              </a:ext>
            </a:extLst>
          </p:cNvPr>
          <p:cNvSpPr/>
          <p:nvPr/>
        </p:nvSpPr>
        <p:spPr>
          <a:xfrm>
            <a:off x="10910315" y="235927"/>
            <a:ext cx="1085555" cy="961765"/>
          </a:xfrm>
          <a:prstGeom prst="hexagon">
            <a:avLst/>
          </a:prstGeom>
          <a:gradFill flip="none" rotWithShape="1">
            <a:gsLst>
              <a:gs pos="33000">
                <a:schemeClr val="tx2">
                  <a:lumMod val="72000"/>
                </a:schemeClr>
              </a:gs>
              <a:gs pos="46000">
                <a:srgbClr val="81C624"/>
              </a:gs>
              <a:gs pos="57000">
                <a:srgbClr val="F95817"/>
              </a:gs>
              <a:gs pos="71000">
                <a:schemeClr val="bg1">
                  <a:lumMod val="85000"/>
                </a:schemeClr>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00">
                <a:solidFill>
                  <a:schemeClr val="bg1"/>
                </a:solidFill>
              </a:rPr>
              <a:t>Voertuig-technieken</a:t>
            </a:r>
          </a:p>
        </p:txBody>
      </p:sp>
    </p:spTree>
    <p:extLst>
      <p:ext uri="{BB962C8B-B14F-4D97-AF65-F5344CB8AC3E}">
        <p14:creationId xmlns:p14="http://schemas.microsoft.com/office/powerpoint/2010/main" val="36258045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41</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a:xfrm>
            <a:off x="1696927" y="237732"/>
            <a:ext cx="9902892" cy="1143000"/>
          </a:xfrm>
        </p:spPr>
        <p:txBody>
          <a:bodyPr/>
          <a:lstStyle/>
          <a:p>
            <a:r>
              <a:rPr lang="nl-NL"/>
              <a:t>Organisatie realisatie leerplan</a:t>
            </a:r>
            <a:endParaRPr lang="nl-NL" u="sng"/>
          </a:p>
        </p:txBody>
      </p:sp>
      <p:grpSp>
        <p:nvGrpSpPr>
          <p:cNvPr id="12" name="Groep 11">
            <a:extLst>
              <a:ext uri="{FF2B5EF4-FFF2-40B4-BE49-F238E27FC236}">
                <a16:creationId xmlns:a16="http://schemas.microsoft.com/office/drawing/2014/main" id="{95649710-E0AF-4240-BC69-B226C2CA5EBB}"/>
              </a:ext>
            </a:extLst>
          </p:cNvPr>
          <p:cNvGrpSpPr/>
          <p:nvPr/>
        </p:nvGrpSpPr>
        <p:grpSpPr>
          <a:xfrm>
            <a:off x="11222074" y="172045"/>
            <a:ext cx="720656" cy="888592"/>
            <a:chOff x="9773174" y="2502406"/>
            <a:chExt cx="720656" cy="888592"/>
          </a:xfrm>
        </p:grpSpPr>
        <p:pic>
          <p:nvPicPr>
            <p:cNvPr id="11" name="Afbeelding 10">
              <a:extLst>
                <a:ext uri="{FF2B5EF4-FFF2-40B4-BE49-F238E27FC236}">
                  <a16:creationId xmlns:a16="http://schemas.microsoft.com/office/drawing/2014/main" id="{08150EB2-89E3-43D2-8125-C935CD84A116}"/>
                </a:ext>
              </a:extLst>
            </p:cNvPr>
            <p:cNvPicPr>
              <a:picLocks noChangeAspect="1"/>
            </p:cNvPicPr>
            <p:nvPr/>
          </p:nvPicPr>
          <p:blipFill>
            <a:blip r:embed="rId3"/>
            <a:stretch>
              <a:fillRect/>
            </a:stretch>
          </p:blipFill>
          <p:spPr>
            <a:xfrm>
              <a:off x="9773174" y="2502406"/>
              <a:ext cx="720656" cy="888592"/>
            </a:xfrm>
            <a:prstGeom prst="rect">
              <a:avLst/>
            </a:prstGeom>
          </p:spPr>
        </p:pic>
        <p:sp>
          <p:nvSpPr>
            <p:cNvPr id="9" name="Tekstvak 8">
              <a:extLst>
                <a:ext uri="{FF2B5EF4-FFF2-40B4-BE49-F238E27FC236}">
                  <a16:creationId xmlns:a16="http://schemas.microsoft.com/office/drawing/2014/main" id="{C5779A62-829E-45A2-9F03-4B3EF0B3F853}"/>
                </a:ext>
              </a:extLst>
            </p:cNvPr>
            <p:cNvSpPr txBox="1"/>
            <p:nvPr/>
          </p:nvSpPr>
          <p:spPr>
            <a:xfrm>
              <a:off x="9868338" y="2946702"/>
              <a:ext cx="530328" cy="375552"/>
            </a:xfrm>
            <a:prstGeom prst="rect">
              <a:avLst/>
            </a:prstGeom>
            <a:noFill/>
          </p:spPr>
          <p:txBody>
            <a:bodyPr wrap="square">
              <a:spAutoFit/>
            </a:bodyPr>
            <a:lstStyle/>
            <a:p>
              <a:pPr>
                <a:lnSpc>
                  <a:spcPct val="107000"/>
                </a:lnSpc>
                <a:spcAft>
                  <a:spcPts val="800"/>
                </a:spcAft>
              </a:pPr>
              <a:r>
                <a:rPr lang="nl-BE" sz="1800">
                  <a:solidFill>
                    <a:srgbClr val="595959"/>
                  </a:solidFill>
                  <a:effectLst/>
                  <a:latin typeface="Calibri" panose="020F0502020204030204" pitchFamily="34" charset="0"/>
                  <a:ea typeface="Trebuchet MS" panose="020B0603020202020204" pitchFamily="34" charset="0"/>
                  <a:cs typeface="Calibri" panose="020F0502020204030204" pitchFamily="34" charset="0"/>
                </a:rPr>
                <a:t>3.5</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1" name="Afbeelding 20">
            <a:extLst>
              <a:ext uri="{FF2B5EF4-FFF2-40B4-BE49-F238E27FC236}">
                <a16:creationId xmlns:a16="http://schemas.microsoft.com/office/drawing/2014/main" id="{5924FCBA-2D6C-4CB1-B37B-1BADCA74C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23" t="11001" r="11186" b="11383"/>
          <a:stretch/>
        </p:blipFill>
        <p:spPr>
          <a:xfrm>
            <a:off x="2917081" y="1300355"/>
            <a:ext cx="6525412" cy="4889328"/>
          </a:xfrm>
          <a:prstGeom prst="rect">
            <a:avLst/>
          </a:prstGeom>
        </p:spPr>
      </p:pic>
    </p:spTree>
    <p:extLst>
      <p:ext uri="{BB962C8B-B14F-4D97-AF65-F5344CB8AC3E}">
        <p14:creationId xmlns:p14="http://schemas.microsoft.com/office/powerpoint/2010/main" val="39429441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fbeelding 29">
            <a:extLst>
              <a:ext uri="{FF2B5EF4-FFF2-40B4-BE49-F238E27FC236}">
                <a16:creationId xmlns:a16="http://schemas.microsoft.com/office/drawing/2014/main" id="{3016FE8E-4135-4273-8C40-ED01C0D7268C}"/>
              </a:ext>
            </a:extLst>
          </p:cNvPr>
          <p:cNvPicPr>
            <a:picLocks noChangeAspect="1"/>
          </p:cNvPicPr>
          <p:nvPr/>
        </p:nvPicPr>
        <p:blipFill>
          <a:blip r:embed="rId2"/>
          <a:stretch>
            <a:fillRect/>
          </a:stretch>
        </p:blipFill>
        <p:spPr>
          <a:xfrm>
            <a:off x="3787516" y="4572860"/>
            <a:ext cx="3755036" cy="1859558"/>
          </a:xfrm>
          <a:prstGeom prst="rect">
            <a:avLst/>
          </a:prstGeom>
        </p:spPr>
      </p:pic>
      <p:sp>
        <p:nvSpPr>
          <p:cNvPr id="2" name="Tijdelijke aanduiding voor dianummer 1">
            <a:extLst>
              <a:ext uri="{FF2B5EF4-FFF2-40B4-BE49-F238E27FC236}">
                <a16:creationId xmlns:a16="http://schemas.microsoft.com/office/drawing/2014/main" id="{D658C7BF-1354-4959-B879-ACAFABA48061}"/>
              </a:ext>
            </a:extLst>
          </p:cNvPr>
          <p:cNvSpPr>
            <a:spLocks noGrp="1"/>
          </p:cNvSpPr>
          <p:nvPr>
            <p:ph type="sldNum" sz="quarter" idx="11"/>
          </p:nvPr>
        </p:nvSpPr>
        <p:spPr/>
        <p:txBody>
          <a:bodyPr/>
          <a:lstStyle/>
          <a:p>
            <a:fld id="{189E3A5C-986B-47BE-8F96-3787467B82A8}" type="slidenum">
              <a:rPr lang="nl-BE" smtClean="0">
                <a:solidFill>
                  <a:prstClr val="white"/>
                </a:solidFill>
              </a:rPr>
              <a:pPr/>
              <a:t>42</a:t>
            </a:fld>
            <a:endParaRPr lang="nl-BE">
              <a:solidFill>
                <a:prstClr val="white"/>
              </a:solidFill>
            </a:endParaRPr>
          </a:p>
        </p:txBody>
      </p:sp>
      <p:pic>
        <p:nvPicPr>
          <p:cNvPr id="5" name="Afbeelding 5">
            <a:extLst>
              <a:ext uri="{FF2B5EF4-FFF2-40B4-BE49-F238E27FC236}">
                <a16:creationId xmlns:a16="http://schemas.microsoft.com/office/drawing/2014/main" id="{0D9A9E0D-CC36-4313-A27E-43F094F8E044}"/>
              </a:ext>
            </a:extLst>
          </p:cNvPr>
          <p:cNvPicPr>
            <a:picLocks noChangeAspect="1"/>
          </p:cNvPicPr>
          <p:nvPr/>
        </p:nvPicPr>
        <p:blipFill>
          <a:blip r:embed="rId3"/>
          <a:stretch>
            <a:fillRect/>
          </a:stretch>
        </p:blipFill>
        <p:spPr>
          <a:xfrm>
            <a:off x="356876" y="1469036"/>
            <a:ext cx="1609725" cy="1371600"/>
          </a:xfrm>
          <a:prstGeom prst="rect">
            <a:avLst/>
          </a:prstGeom>
        </p:spPr>
      </p:pic>
      <p:pic>
        <p:nvPicPr>
          <p:cNvPr id="6" name="Afbeelding 6">
            <a:extLst>
              <a:ext uri="{FF2B5EF4-FFF2-40B4-BE49-F238E27FC236}">
                <a16:creationId xmlns:a16="http://schemas.microsoft.com/office/drawing/2014/main" id="{93B3110B-5959-49A5-9595-265864714F79}"/>
              </a:ext>
            </a:extLst>
          </p:cNvPr>
          <p:cNvPicPr>
            <a:picLocks noChangeAspect="1"/>
          </p:cNvPicPr>
          <p:nvPr/>
        </p:nvPicPr>
        <p:blipFill>
          <a:blip r:embed="rId4"/>
          <a:stretch>
            <a:fillRect/>
          </a:stretch>
        </p:blipFill>
        <p:spPr>
          <a:xfrm>
            <a:off x="1061726" y="2326053"/>
            <a:ext cx="200025" cy="257175"/>
          </a:xfrm>
          <a:prstGeom prst="rect">
            <a:avLst/>
          </a:prstGeom>
        </p:spPr>
      </p:pic>
      <p:pic>
        <p:nvPicPr>
          <p:cNvPr id="8" name="Afbeelding 8">
            <a:extLst>
              <a:ext uri="{FF2B5EF4-FFF2-40B4-BE49-F238E27FC236}">
                <a16:creationId xmlns:a16="http://schemas.microsoft.com/office/drawing/2014/main" id="{6003B922-FD10-457D-92A2-8C2BB91E8033}"/>
              </a:ext>
            </a:extLst>
          </p:cNvPr>
          <p:cNvPicPr>
            <a:picLocks noChangeAspect="1"/>
          </p:cNvPicPr>
          <p:nvPr/>
        </p:nvPicPr>
        <p:blipFill>
          <a:blip r:embed="rId5"/>
          <a:stretch>
            <a:fillRect/>
          </a:stretch>
        </p:blipFill>
        <p:spPr>
          <a:xfrm>
            <a:off x="356876" y="2868118"/>
            <a:ext cx="1609725" cy="1371600"/>
          </a:xfrm>
          <a:prstGeom prst="rect">
            <a:avLst/>
          </a:prstGeom>
        </p:spPr>
      </p:pic>
      <p:pic>
        <p:nvPicPr>
          <p:cNvPr id="9" name="Afbeelding 9">
            <a:extLst>
              <a:ext uri="{FF2B5EF4-FFF2-40B4-BE49-F238E27FC236}">
                <a16:creationId xmlns:a16="http://schemas.microsoft.com/office/drawing/2014/main" id="{4CF45EA2-AC59-4BE2-8196-361ABFBEAAA8}"/>
              </a:ext>
            </a:extLst>
          </p:cNvPr>
          <p:cNvPicPr>
            <a:picLocks noChangeAspect="1"/>
          </p:cNvPicPr>
          <p:nvPr/>
        </p:nvPicPr>
        <p:blipFill>
          <a:blip r:embed="rId6"/>
          <a:stretch>
            <a:fillRect/>
          </a:stretch>
        </p:blipFill>
        <p:spPr>
          <a:xfrm>
            <a:off x="356876" y="4274930"/>
            <a:ext cx="1609725" cy="1381125"/>
          </a:xfrm>
          <a:prstGeom prst="rect">
            <a:avLst/>
          </a:prstGeom>
        </p:spPr>
      </p:pic>
      <p:sp>
        <p:nvSpPr>
          <p:cNvPr id="7" name="Zeshoek 6">
            <a:extLst>
              <a:ext uri="{FF2B5EF4-FFF2-40B4-BE49-F238E27FC236}">
                <a16:creationId xmlns:a16="http://schemas.microsoft.com/office/drawing/2014/main" id="{DC9B6102-68AF-4F54-937E-F6B4C9EBEC13}"/>
              </a:ext>
            </a:extLst>
          </p:cNvPr>
          <p:cNvSpPr/>
          <p:nvPr/>
        </p:nvSpPr>
        <p:spPr>
          <a:xfrm>
            <a:off x="9801084" y="1343486"/>
            <a:ext cx="1073063" cy="901908"/>
          </a:xfrm>
          <a:prstGeom prst="hexagon">
            <a:avLst/>
          </a:prstGeom>
          <a:gradFill flip="none" rotWithShape="1">
            <a:gsLst>
              <a:gs pos="44000">
                <a:srgbClr val="5FBE30"/>
              </a:gs>
              <a:gs pos="55000">
                <a:srgbClr val="F95817"/>
              </a:gs>
              <a:gs pos="77000">
                <a:srgbClr val="00FFFF"/>
              </a:gs>
            </a:gsLst>
            <a:path path="circle">
              <a:fillToRect l="50000" t="50000" r="50000" b="50000"/>
            </a:path>
            <a:tileRect/>
          </a:gradFill>
          <a:ln>
            <a:gradFill>
              <a:gsLst>
                <a:gs pos="46000">
                  <a:srgbClr val="F95817"/>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Schema/ Tekening</a:t>
            </a:r>
          </a:p>
        </p:txBody>
      </p:sp>
      <p:sp>
        <p:nvSpPr>
          <p:cNvPr id="12" name="Zeshoek 11">
            <a:extLst>
              <a:ext uri="{FF2B5EF4-FFF2-40B4-BE49-F238E27FC236}">
                <a16:creationId xmlns:a16="http://schemas.microsoft.com/office/drawing/2014/main" id="{A16B9C28-58E8-4050-BBAA-43C3751A8A17}"/>
              </a:ext>
            </a:extLst>
          </p:cNvPr>
          <p:cNvSpPr/>
          <p:nvPr/>
        </p:nvSpPr>
        <p:spPr>
          <a:xfrm>
            <a:off x="10702963" y="892802"/>
            <a:ext cx="1120297" cy="888462"/>
          </a:xfrm>
          <a:prstGeom prst="hexagon">
            <a:avLst/>
          </a:prstGeom>
          <a:gradFill flip="none" rotWithShape="1">
            <a:gsLst>
              <a:gs pos="47000">
                <a:srgbClr val="FFC000"/>
              </a:gs>
              <a:gs pos="63000">
                <a:schemeClr val="accent2">
                  <a:lumMod val="75000"/>
                </a:schemeClr>
              </a:gs>
              <a:gs pos="33000">
                <a:srgbClr val="81C624"/>
              </a:gs>
              <a:gs pos="69000">
                <a:schemeClr val="bg1">
                  <a:lumMod val="85000"/>
                </a:schemeClr>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Meet- technieken/ -methode</a:t>
            </a:r>
          </a:p>
        </p:txBody>
      </p:sp>
      <p:sp>
        <p:nvSpPr>
          <p:cNvPr id="14" name="Zeshoek 13">
            <a:extLst>
              <a:ext uri="{FF2B5EF4-FFF2-40B4-BE49-F238E27FC236}">
                <a16:creationId xmlns:a16="http://schemas.microsoft.com/office/drawing/2014/main" id="{367FC24D-F762-40D9-8364-C9F104AEA514}"/>
              </a:ext>
            </a:extLst>
          </p:cNvPr>
          <p:cNvSpPr/>
          <p:nvPr/>
        </p:nvSpPr>
        <p:spPr>
          <a:xfrm>
            <a:off x="8890795" y="847998"/>
            <a:ext cx="1114247" cy="902995"/>
          </a:xfrm>
          <a:prstGeom prst="hexagon">
            <a:avLst/>
          </a:prstGeom>
          <a:gradFill flip="none" rotWithShape="1">
            <a:gsLst>
              <a:gs pos="50000">
                <a:srgbClr val="F95817"/>
              </a:gs>
              <a:gs pos="71000">
                <a:srgbClr val="00FFFF"/>
              </a:gs>
            </a:gsLst>
            <a:path path="circle">
              <a:fillToRect l="50000" t="50000" r="50000" b="50000"/>
            </a:path>
            <a:tileRect/>
          </a:gradFill>
          <a:ln>
            <a:solidFill>
              <a:srgbClr val="F9581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800">
                <a:solidFill>
                  <a:schemeClr val="bg1"/>
                </a:solidFill>
              </a:rPr>
              <a:t>Montage en demontage</a:t>
            </a:r>
          </a:p>
        </p:txBody>
      </p:sp>
      <p:sp>
        <p:nvSpPr>
          <p:cNvPr id="18" name="Zeshoek 17">
            <a:extLst>
              <a:ext uri="{FF2B5EF4-FFF2-40B4-BE49-F238E27FC236}">
                <a16:creationId xmlns:a16="http://schemas.microsoft.com/office/drawing/2014/main" id="{E24D33AE-0FA6-4C0A-921F-8F98D34DF4A2}"/>
              </a:ext>
            </a:extLst>
          </p:cNvPr>
          <p:cNvSpPr/>
          <p:nvPr/>
        </p:nvSpPr>
        <p:spPr>
          <a:xfrm>
            <a:off x="9843360" y="396765"/>
            <a:ext cx="1038403" cy="908273"/>
          </a:xfrm>
          <a:prstGeom prst="hexagon">
            <a:avLst/>
          </a:prstGeom>
          <a:gradFill flip="none" rotWithShape="1">
            <a:gsLst>
              <a:gs pos="58000">
                <a:srgbClr val="F95817"/>
              </a:gs>
              <a:gs pos="37000">
                <a:srgbClr val="81C624"/>
              </a:gs>
              <a:gs pos="69000">
                <a:schemeClr val="bg1">
                  <a:lumMod val="85000"/>
                </a:schemeClr>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00">
                <a:solidFill>
                  <a:schemeClr val="bg1"/>
                </a:solidFill>
              </a:rPr>
              <a:t>Huishoudelijke en niet-huishoudelijke installaties</a:t>
            </a:r>
            <a:endParaRPr lang="nl-BE" sz="700">
              <a:solidFill>
                <a:schemeClr val="bg1"/>
              </a:solidFill>
            </a:endParaRPr>
          </a:p>
        </p:txBody>
      </p:sp>
      <p:sp>
        <p:nvSpPr>
          <p:cNvPr id="21" name="Zeshoek 20">
            <a:extLst>
              <a:ext uri="{FF2B5EF4-FFF2-40B4-BE49-F238E27FC236}">
                <a16:creationId xmlns:a16="http://schemas.microsoft.com/office/drawing/2014/main" id="{87109CB0-E1D8-4D5D-B067-D2729E9B86B3}"/>
              </a:ext>
            </a:extLst>
          </p:cNvPr>
          <p:cNvSpPr/>
          <p:nvPr/>
        </p:nvSpPr>
        <p:spPr>
          <a:xfrm>
            <a:off x="10698468" y="1852819"/>
            <a:ext cx="1065102" cy="946309"/>
          </a:xfrm>
          <a:prstGeom prst="hexagon">
            <a:avLst/>
          </a:prstGeom>
          <a:gradFill flip="none" rotWithShape="1">
            <a:gsLst>
              <a:gs pos="51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Wet van Ohm</a:t>
            </a:r>
          </a:p>
        </p:txBody>
      </p:sp>
      <p:pic>
        <p:nvPicPr>
          <p:cNvPr id="22" name="Afbeelding 22">
            <a:extLst>
              <a:ext uri="{FF2B5EF4-FFF2-40B4-BE49-F238E27FC236}">
                <a16:creationId xmlns:a16="http://schemas.microsoft.com/office/drawing/2014/main" id="{032DAFBC-64F1-44B8-82CD-F881EE4374B6}"/>
              </a:ext>
            </a:extLst>
          </p:cNvPr>
          <p:cNvPicPr>
            <a:picLocks noChangeAspect="1"/>
          </p:cNvPicPr>
          <p:nvPr/>
        </p:nvPicPr>
        <p:blipFill>
          <a:blip r:embed="rId7"/>
          <a:stretch>
            <a:fillRect/>
          </a:stretch>
        </p:blipFill>
        <p:spPr>
          <a:xfrm>
            <a:off x="7587613" y="3941440"/>
            <a:ext cx="3562710" cy="2383734"/>
          </a:xfrm>
          <a:prstGeom prst="rect">
            <a:avLst/>
          </a:prstGeom>
        </p:spPr>
      </p:pic>
      <p:pic>
        <p:nvPicPr>
          <p:cNvPr id="3" name="Afbeelding 3" descr="Afbeelding met tekst&#10;&#10;Automatisch gegenereerde beschrijving">
            <a:extLst>
              <a:ext uri="{FF2B5EF4-FFF2-40B4-BE49-F238E27FC236}">
                <a16:creationId xmlns:a16="http://schemas.microsoft.com/office/drawing/2014/main" id="{1C15D91A-2C96-4BB6-91DB-9C49E4042E05}"/>
              </a:ext>
            </a:extLst>
          </p:cNvPr>
          <p:cNvPicPr>
            <a:picLocks noChangeAspect="1"/>
          </p:cNvPicPr>
          <p:nvPr/>
        </p:nvPicPr>
        <p:blipFill>
          <a:blip r:embed="rId8"/>
          <a:stretch>
            <a:fillRect/>
          </a:stretch>
        </p:blipFill>
        <p:spPr>
          <a:xfrm>
            <a:off x="5411450" y="110442"/>
            <a:ext cx="3392773" cy="2040135"/>
          </a:xfrm>
          <a:prstGeom prst="rect">
            <a:avLst/>
          </a:prstGeom>
        </p:spPr>
      </p:pic>
      <p:pic>
        <p:nvPicPr>
          <p:cNvPr id="4" name="Afbeelding 9">
            <a:extLst>
              <a:ext uri="{FF2B5EF4-FFF2-40B4-BE49-F238E27FC236}">
                <a16:creationId xmlns:a16="http://schemas.microsoft.com/office/drawing/2014/main" id="{3A3D10CB-9B9E-4470-9D64-D0BCD3183765}"/>
              </a:ext>
            </a:extLst>
          </p:cNvPr>
          <p:cNvPicPr>
            <a:picLocks noChangeAspect="1"/>
          </p:cNvPicPr>
          <p:nvPr/>
        </p:nvPicPr>
        <p:blipFill>
          <a:blip r:embed="rId9"/>
          <a:stretch>
            <a:fillRect/>
          </a:stretch>
        </p:blipFill>
        <p:spPr>
          <a:xfrm>
            <a:off x="6310859" y="401398"/>
            <a:ext cx="707036" cy="546318"/>
          </a:xfrm>
          <a:prstGeom prst="rect">
            <a:avLst/>
          </a:prstGeom>
        </p:spPr>
      </p:pic>
      <p:pic>
        <p:nvPicPr>
          <p:cNvPr id="10" name="Afbeelding 10" descr="Afbeelding met tekst&#10;&#10;Automatisch gegenereerde beschrijving">
            <a:extLst>
              <a:ext uri="{FF2B5EF4-FFF2-40B4-BE49-F238E27FC236}">
                <a16:creationId xmlns:a16="http://schemas.microsoft.com/office/drawing/2014/main" id="{BA8FEF1B-A3FD-4C5F-9E6B-6D5FB73A60D5}"/>
              </a:ext>
            </a:extLst>
          </p:cNvPr>
          <p:cNvPicPr>
            <a:picLocks noChangeAspect="1"/>
          </p:cNvPicPr>
          <p:nvPr/>
        </p:nvPicPr>
        <p:blipFill>
          <a:blip r:embed="rId10"/>
          <a:stretch>
            <a:fillRect/>
          </a:stretch>
        </p:blipFill>
        <p:spPr>
          <a:xfrm>
            <a:off x="7285221" y="2344701"/>
            <a:ext cx="3043002" cy="1369121"/>
          </a:xfrm>
          <a:prstGeom prst="rect">
            <a:avLst/>
          </a:prstGeom>
        </p:spPr>
      </p:pic>
      <p:pic>
        <p:nvPicPr>
          <p:cNvPr id="11" name="Afbeelding 12" descr="Afbeelding met tekst&#10;&#10;Automatisch gegenereerde beschrijving">
            <a:extLst>
              <a:ext uri="{FF2B5EF4-FFF2-40B4-BE49-F238E27FC236}">
                <a16:creationId xmlns:a16="http://schemas.microsoft.com/office/drawing/2014/main" id="{6D31EE6A-7B62-48A6-BB04-BDFD4CD3BC50}"/>
              </a:ext>
            </a:extLst>
          </p:cNvPr>
          <p:cNvPicPr>
            <a:picLocks noChangeAspect="1"/>
          </p:cNvPicPr>
          <p:nvPr/>
        </p:nvPicPr>
        <p:blipFill>
          <a:blip r:embed="rId11"/>
          <a:stretch>
            <a:fillRect/>
          </a:stretch>
        </p:blipFill>
        <p:spPr>
          <a:xfrm>
            <a:off x="5673776" y="365267"/>
            <a:ext cx="632088" cy="581106"/>
          </a:xfrm>
          <a:prstGeom prst="rect">
            <a:avLst/>
          </a:prstGeom>
        </p:spPr>
      </p:pic>
      <p:pic>
        <p:nvPicPr>
          <p:cNvPr id="15" name="Afbeelding 15">
            <a:extLst>
              <a:ext uri="{FF2B5EF4-FFF2-40B4-BE49-F238E27FC236}">
                <a16:creationId xmlns:a16="http://schemas.microsoft.com/office/drawing/2014/main" id="{F8728853-238B-41D4-AAFE-9EECE476D890}"/>
              </a:ext>
            </a:extLst>
          </p:cNvPr>
          <p:cNvPicPr>
            <a:picLocks noChangeAspect="1"/>
          </p:cNvPicPr>
          <p:nvPr/>
        </p:nvPicPr>
        <p:blipFill>
          <a:blip r:embed="rId12"/>
          <a:stretch>
            <a:fillRect/>
          </a:stretch>
        </p:blipFill>
        <p:spPr>
          <a:xfrm>
            <a:off x="5281651" y="2549844"/>
            <a:ext cx="1538897" cy="1051463"/>
          </a:xfrm>
          <a:prstGeom prst="rect">
            <a:avLst/>
          </a:prstGeom>
        </p:spPr>
      </p:pic>
      <p:sp>
        <p:nvSpPr>
          <p:cNvPr id="19" name="Zeshoek 18">
            <a:extLst>
              <a:ext uri="{FF2B5EF4-FFF2-40B4-BE49-F238E27FC236}">
                <a16:creationId xmlns:a16="http://schemas.microsoft.com/office/drawing/2014/main" id="{3C502AF2-29EA-4C21-80BF-44ECBABA7061}"/>
              </a:ext>
            </a:extLst>
          </p:cNvPr>
          <p:cNvSpPr/>
          <p:nvPr/>
        </p:nvSpPr>
        <p:spPr>
          <a:xfrm>
            <a:off x="3754336" y="3221634"/>
            <a:ext cx="1561475" cy="1261671"/>
          </a:xfrm>
          <a:prstGeom prst="hexagon">
            <a:avLst/>
          </a:prstGeom>
          <a:ln>
            <a:solidFill>
              <a:srgbClr val="2A19A7"/>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nl-NL" sz="1000" b="1">
                <a:solidFill>
                  <a:srgbClr val="2A19A7"/>
                </a:solidFill>
              </a:rPr>
              <a:t>LPD 15 De LL lichten </a:t>
            </a:r>
            <a:r>
              <a:rPr lang="nl-NL" sz="1000" b="1" err="1">
                <a:solidFill>
                  <a:srgbClr val="2A19A7"/>
                </a:solidFill>
              </a:rPr>
              <a:t>adhv</a:t>
            </a:r>
            <a:r>
              <a:rPr lang="nl-NL" sz="1000" b="1">
                <a:solidFill>
                  <a:srgbClr val="2A19A7"/>
                </a:solidFill>
              </a:rPr>
              <a:t> metingen het verband tussen U en I door de verbruiker toe.</a:t>
            </a:r>
          </a:p>
        </p:txBody>
      </p:sp>
      <p:sp>
        <p:nvSpPr>
          <p:cNvPr id="23" name="Zeshoek 22">
            <a:extLst>
              <a:ext uri="{FF2B5EF4-FFF2-40B4-BE49-F238E27FC236}">
                <a16:creationId xmlns:a16="http://schemas.microsoft.com/office/drawing/2014/main" id="{8812E658-5735-474D-A765-F513E1D485B2}"/>
              </a:ext>
            </a:extLst>
          </p:cNvPr>
          <p:cNvSpPr/>
          <p:nvPr/>
        </p:nvSpPr>
        <p:spPr>
          <a:xfrm>
            <a:off x="5063147" y="2424753"/>
            <a:ext cx="1956735" cy="158787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Zeshoek 19">
            <a:extLst>
              <a:ext uri="{FF2B5EF4-FFF2-40B4-BE49-F238E27FC236}">
                <a16:creationId xmlns:a16="http://schemas.microsoft.com/office/drawing/2014/main" id="{D5C6D93A-DE39-4102-9FC8-9C6FDB9EB76F}"/>
              </a:ext>
            </a:extLst>
          </p:cNvPr>
          <p:cNvSpPr/>
          <p:nvPr/>
        </p:nvSpPr>
        <p:spPr>
          <a:xfrm>
            <a:off x="2692533" y="2647010"/>
            <a:ext cx="1261672" cy="1061803"/>
          </a:xfrm>
          <a:prstGeom prst="hexagon">
            <a:avLst/>
          </a:prstGeom>
          <a:ln>
            <a:solidFill>
              <a:srgbClr val="FF0000"/>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nl-NL" sz="1000" b="1">
                <a:solidFill>
                  <a:srgbClr val="FF0000"/>
                </a:solidFill>
              </a:rPr>
              <a:t>… mbv een stroomtang de grootte van I opmeten.</a:t>
            </a:r>
          </a:p>
        </p:txBody>
      </p:sp>
      <p:sp>
        <p:nvSpPr>
          <p:cNvPr id="25" name="Zeshoek 24">
            <a:extLst>
              <a:ext uri="{FF2B5EF4-FFF2-40B4-BE49-F238E27FC236}">
                <a16:creationId xmlns:a16="http://schemas.microsoft.com/office/drawing/2014/main" id="{58099BD4-9412-4A64-B507-FF7184D5D7F9}"/>
              </a:ext>
            </a:extLst>
          </p:cNvPr>
          <p:cNvSpPr/>
          <p:nvPr/>
        </p:nvSpPr>
        <p:spPr>
          <a:xfrm>
            <a:off x="2692531" y="3858714"/>
            <a:ext cx="1261672" cy="1061803"/>
          </a:xfrm>
          <a:prstGeom prst="hexagon">
            <a:avLst/>
          </a:prstGeom>
          <a:ln>
            <a:solidFill>
              <a:srgbClr val="FF0000"/>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nl-NL" sz="1000" b="1">
                <a:solidFill>
                  <a:srgbClr val="FF0000"/>
                </a:solidFill>
              </a:rPr>
              <a:t>… een multimeter correct instellen om I, R, U op te meten.</a:t>
            </a:r>
          </a:p>
        </p:txBody>
      </p:sp>
      <p:sp>
        <p:nvSpPr>
          <p:cNvPr id="26" name="Zeshoek 25">
            <a:extLst>
              <a:ext uri="{FF2B5EF4-FFF2-40B4-BE49-F238E27FC236}">
                <a16:creationId xmlns:a16="http://schemas.microsoft.com/office/drawing/2014/main" id="{427D6FCF-9E72-4D1D-8C3F-85A259E7C01F}"/>
              </a:ext>
            </a:extLst>
          </p:cNvPr>
          <p:cNvSpPr/>
          <p:nvPr/>
        </p:nvSpPr>
        <p:spPr>
          <a:xfrm>
            <a:off x="3754335" y="1922486"/>
            <a:ext cx="1561475" cy="1261671"/>
          </a:xfrm>
          <a:prstGeom prst="hexagon">
            <a:avLst/>
          </a:prstGeom>
          <a:ln>
            <a:solidFill>
              <a:srgbClr val="2A19A7"/>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sz="1000">
                <a:solidFill>
                  <a:srgbClr val="2A19A7"/>
                </a:solidFill>
                <a:ea typeface="+mn-lt"/>
                <a:cs typeface="+mn-lt"/>
              </a:rPr>
              <a:t>LPD 20 De LL  </a:t>
            </a:r>
            <a:endParaRPr lang="nl-NL" sz="1000">
              <a:solidFill>
                <a:srgbClr val="2A19A7"/>
              </a:solidFill>
              <a:ea typeface="+mn-lt"/>
              <a:cs typeface="+mn-lt"/>
            </a:endParaRPr>
          </a:p>
          <a:p>
            <a:pPr algn="ctr"/>
            <a:r>
              <a:rPr lang="en-US" sz="1000" err="1">
                <a:solidFill>
                  <a:srgbClr val="2A19A7"/>
                </a:solidFill>
                <a:ea typeface="+mn-lt"/>
                <a:cs typeface="+mn-lt"/>
              </a:rPr>
              <a:t>realiseren</a:t>
            </a:r>
            <a:r>
              <a:rPr lang="en-US" sz="1000">
                <a:solidFill>
                  <a:srgbClr val="2A19A7"/>
                </a:solidFill>
                <a:ea typeface="+mn-lt"/>
                <a:cs typeface="+mn-lt"/>
              </a:rPr>
              <a:t> </a:t>
            </a:r>
            <a:r>
              <a:rPr lang="en-US" sz="1000" err="1">
                <a:solidFill>
                  <a:srgbClr val="2A19A7"/>
                </a:solidFill>
                <a:ea typeface="+mn-lt"/>
                <a:cs typeface="+mn-lt"/>
              </a:rPr>
              <a:t>stuur</a:t>
            </a:r>
            <a:r>
              <a:rPr lang="en-US" sz="1000">
                <a:solidFill>
                  <a:srgbClr val="2A19A7"/>
                </a:solidFill>
                <a:ea typeface="+mn-lt"/>
                <a:cs typeface="+mn-lt"/>
              </a:rPr>
              <a:t> en </a:t>
            </a:r>
            <a:r>
              <a:rPr lang="en-US" sz="1000" err="1">
                <a:solidFill>
                  <a:srgbClr val="2A19A7"/>
                </a:solidFill>
                <a:ea typeface="+mn-lt"/>
                <a:cs typeface="+mn-lt"/>
              </a:rPr>
              <a:t>vermogen-schakelingen</a:t>
            </a:r>
            <a:r>
              <a:rPr lang="en-US" sz="1000">
                <a:solidFill>
                  <a:srgbClr val="2A19A7"/>
                </a:solidFill>
                <a:ea typeface="+mn-lt"/>
                <a:cs typeface="+mn-lt"/>
              </a:rPr>
              <a:t> </a:t>
            </a:r>
            <a:endParaRPr lang="nl-NL" sz="1000">
              <a:solidFill>
                <a:srgbClr val="2A19A7"/>
              </a:solidFill>
              <a:ea typeface="+mn-lt"/>
              <a:cs typeface="+mn-lt"/>
            </a:endParaRPr>
          </a:p>
          <a:p>
            <a:pPr algn="ctr"/>
            <a:r>
              <a:rPr lang="en-US" sz="1000" err="1">
                <a:solidFill>
                  <a:srgbClr val="2A19A7"/>
                </a:solidFill>
                <a:ea typeface="+mn-lt"/>
                <a:cs typeface="+mn-lt"/>
              </a:rPr>
              <a:t>volgens</a:t>
            </a:r>
            <a:r>
              <a:rPr lang="en-US" sz="1000">
                <a:solidFill>
                  <a:srgbClr val="2A19A7"/>
                </a:solidFill>
                <a:ea typeface="+mn-lt"/>
                <a:cs typeface="+mn-lt"/>
              </a:rPr>
              <a:t> </a:t>
            </a:r>
            <a:r>
              <a:rPr lang="en-US" sz="1000" err="1">
                <a:solidFill>
                  <a:srgbClr val="2A19A7"/>
                </a:solidFill>
                <a:ea typeface="+mn-lt"/>
                <a:cs typeface="+mn-lt"/>
              </a:rPr>
              <a:t>elek-trisch</a:t>
            </a:r>
            <a:r>
              <a:rPr lang="en-US" sz="1000">
                <a:solidFill>
                  <a:srgbClr val="2A19A7"/>
                </a:solidFill>
                <a:ea typeface="+mn-lt"/>
                <a:cs typeface="+mn-lt"/>
              </a:rPr>
              <a:t> schema </a:t>
            </a:r>
            <a:endParaRPr lang="nl-NL" sz="1000">
              <a:solidFill>
                <a:srgbClr val="2A19A7"/>
              </a:solidFill>
              <a:ea typeface="+mn-lt"/>
              <a:cs typeface="+mn-lt"/>
            </a:endParaRPr>
          </a:p>
          <a:p>
            <a:pPr algn="ctr"/>
            <a:endParaRPr lang="nl-NL" sz="1000" b="1">
              <a:solidFill>
                <a:srgbClr val="2A19A7"/>
              </a:solidFill>
            </a:endParaRPr>
          </a:p>
        </p:txBody>
      </p:sp>
      <p:sp>
        <p:nvSpPr>
          <p:cNvPr id="28" name="Zeshoek 27">
            <a:extLst>
              <a:ext uri="{FF2B5EF4-FFF2-40B4-BE49-F238E27FC236}">
                <a16:creationId xmlns:a16="http://schemas.microsoft.com/office/drawing/2014/main" id="{2CAC9B5A-3EFC-41C5-BE10-29EE491239EA}"/>
              </a:ext>
            </a:extLst>
          </p:cNvPr>
          <p:cNvSpPr/>
          <p:nvPr/>
        </p:nvSpPr>
        <p:spPr>
          <a:xfrm>
            <a:off x="2692532" y="1472780"/>
            <a:ext cx="1261672" cy="1061803"/>
          </a:xfrm>
          <a:prstGeom prst="hexagon">
            <a:avLst/>
          </a:prstGeom>
          <a:ln>
            <a:solidFill>
              <a:srgbClr val="FF0000"/>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nl-NL" sz="1000" b="1">
                <a:solidFill>
                  <a:srgbClr val="FF0000"/>
                </a:solidFill>
              </a:rPr>
              <a:t>… mbv van een steek-klem een elektrische  verbin-ding maken.</a:t>
            </a:r>
          </a:p>
        </p:txBody>
      </p:sp>
      <p:pic>
        <p:nvPicPr>
          <p:cNvPr id="17" name="Afbeelding 28" descr="Afbeelding met speelgoed, tafel&#10;&#10;Automatisch gegenereerde beschrijving">
            <a:extLst>
              <a:ext uri="{FF2B5EF4-FFF2-40B4-BE49-F238E27FC236}">
                <a16:creationId xmlns:a16="http://schemas.microsoft.com/office/drawing/2014/main" id="{223506FD-6D29-4EB6-8F10-734F16A38041}"/>
              </a:ext>
            </a:extLst>
          </p:cNvPr>
          <p:cNvPicPr>
            <a:picLocks noChangeAspect="1"/>
          </p:cNvPicPr>
          <p:nvPr/>
        </p:nvPicPr>
        <p:blipFill>
          <a:blip r:embed="rId13"/>
          <a:stretch>
            <a:fillRect/>
          </a:stretch>
        </p:blipFill>
        <p:spPr>
          <a:xfrm>
            <a:off x="2088630" y="72106"/>
            <a:ext cx="2243529" cy="1304836"/>
          </a:xfrm>
          <a:prstGeom prst="rect">
            <a:avLst/>
          </a:prstGeom>
        </p:spPr>
      </p:pic>
    </p:spTree>
    <p:extLst>
      <p:ext uri="{BB962C8B-B14F-4D97-AF65-F5344CB8AC3E}">
        <p14:creationId xmlns:p14="http://schemas.microsoft.com/office/powerpoint/2010/main" val="56229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4" grpId="0" animBg="1"/>
      <p:bldP spid="18" grpId="0" animBg="1"/>
      <p:bldP spid="21" grpId="0" animBg="1"/>
      <p:bldP spid="19" grpId="0" animBg="1"/>
      <p:bldP spid="20" grpId="0" animBg="1"/>
      <p:bldP spid="25" grpId="0" animBg="1"/>
      <p:bldP spid="26" grpId="0"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43</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latin typeface="Trebuchet MS"/>
                <a:cs typeface="Arial"/>
              </a:rPr>
              <a:t>Projectvoorbeeld Huishoudelijke installatie</a:t>
            </a:r>
            <a:endParaRPr lang="nl-NL"/>
          </a:p>
        </p:txBody>
      </p:sp>
      <p:pic>
        <p:nvPicPr>
          <p:cNvPr id="10" name="Afbeelding 10">
            <a:extLst>
              <a:ext uri="{FF2B5EF4-FFF2-40B4-BE49-F238E27FC236}">
                <a16:creationId xmlns:a16="http://schemas.microsoft.com/office/drawing/2014/main" id="{539EF1CF-5784-46B2-88D8-987D5B5B2097}"/>
              </a:ext>
            </a:extLst>
          </p:cNvPr>
          <p:cNvPicPr>
            <a:picLocks noChangeAspect="1"/>
          </p:cNvPicPr>
          <p:nvPr/>
        </p:nvPicPr>
        <p:blipFill>
          <a:blip r:embed="rId2"/>
          <a:stretch>
            <a:fillRect/>
          </a:stretch>
        </p:blipFill>
        <p:spPr>
          <a:xfrm>
            <a:off x="3049083" y="2503240"/>
            <a:ext cx="5959014" cy="3699365"/>
          </a:xfrm>
          <a:prstGeom prst="rect">
            <a:avLst/>
          </a:prstGeom>
        </p:spPr>
      </p:pic>
      <p:pic>
        <p:nvPicPr>
          <p:cNvPr id="11" name="Afbeelding 12" descr="Afbeelding met tafel&#10;&#10;Automatisch gegenereerde beschrijving">
            <a:extLst>
              <a:ext uri="{FF2B5EF4-FFF2-40B4-BE49-F238E27FC236}">
                <a16:creationId xmlns:a16="http://schemas.microsoft.com/office/drawing/2014/main" id="{5534884A-19B2-418B-A9A2-19C8D737DFC5}"/>
              </a:ext>
            </a:extLst>
          </p:cNvPr>
          <p:cNvPicPr>
            <a:picLocks noChangeAspect="1"/>
          </p:cNvPicPr>
          <p:nvPr/>
        </p:nvPicPr>
        <p:blipFill>
          <a:blip r:embed="rId3"/>
          <a:stretch>
            <a:fillRect/>
          </a:stretch>
        </p:blipFill>
        <p:spPr>
          <a:xfrm>
            <a:off x="681296" y="4348079"/>
            <a:ext cx="1443347" cy="2098641"/>
          </a:xfrm>
          <a:prstGeom prst="rect">
            <a:avLst/>
          </a:prstGeom>
        </p:spPr>
      </p:pic>
      <p:pic>
        <p:nvPicPr>
          <p:cNvPr id="14" name="Afbeelding 14">
            <a:extLst>
              <a:ext uri="{FF2B5EF4-FFF2-40B4-BE49-F238E27FC236}">
                <a16:creationId xmlns:a16="http://schemas.microsoft.com/office/drawing/2014/main" id="{A1C4011F-6922-441B-9109-D51165B32EC2}"/>
              </a:ext>
            </a:extLst>
          </p:cNvPr>
          <p:cNvPicPr>
            <a:picLocks noChangeAspect="1"/>
          </p:cNvPicPr>
          <p:nvPr/>
        </p:nvPicPr>
        <p:blipFill>
          <a:blip r:embed="rId4"/>
          <a:stretch>
            <a:fillRect/>
          </a:stretch>
        </p:blipFill>
        <p:spPr>
          <a:xfrm>
            <a:off x="677054" y="1435329"/>
            <a:ext cx="2081134" cy="2925539"/>
          </a:xfrm>
          <a:prstGeom prst="rect">
            <a:avLst/>
          </a:prstGeom>
        </p:spPr>
      </p:pic>
      <p:sp>
        <p:nvSpPr>
          <p:cNvPr id="4" name="Zeshoek 3">
            <a:extLst>
              <a:ext uri="{FF2B5EF4-FFF2-40B4-BE49-F238E27FC236}">
                <a16:creationId xmlns:a16="http://schemas.microsoft.com/office/drawing/2014/main" id="{AF1DE0AC-5FB1-47EF-A35A-D208AC9FC138}"/>
              </a:ext>
            </a:extLst>
          </p:cNvPr>
          <p:cNvSpPr/>
          <p:nvPr/>
        </p:nvSpPr>
        <p:spPr>
          <a:xfrm>
            <a:off x="9843360" y="396765"/>
            <a:ext cx="1038403" cy="908273"/>
          </a:xfrm>
          <a:prstGeom prst="hexagon">
            <a:avLst/>
          </a:prstGeom>
          <a:gradFill flip="none" rotWithShape="1">
            <a:gsLst>
              <a:gs pos="58000">
                <a:srgbClr val="F95817"/>
              </a:gs>
              <a:gs pos="37000">
                <a:srgbClr val="81C624"/>
              </a:gs>
              <a:gs pos="69000">
                <a:schemeClr val="bg1">
                  <a:lumMod val="85000"/>
                </a:schemeClr>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00">
                <a:solidFill>
                  <a:schemeClr val="bg1"/>
                </a:solidFill>
              </a:rPr>
              <a:t>Huishoudelijke en niet-huishoudelijke installaties</a:t>
            </a:r>
            <a:endParaRPr lang="nl-BE" sz="700">
              <a:solidFill>
                <a:schemeClr val="bg1"/>
              </a:solidFill>
            </a:endParaRPr>
          </a:p>
        </p:txBody>
      </p:sp>
      <p:sp>
        <p:nvSpPr>
          <p:cNvPr id="5" name="Zeshoek 4">
            <a:extLst>
              <a:ext uri="{FF2B5EF4-FFF2-40B4-BE49-F238E27FC236}">
                <a16:creationId xmlns:a16="http://schemas.microsoft.com/office/drawing/2014/main" id="{46A04E0D-522D-40A4-B1D6-3340D16D4124}"/>
              </a:ext>
            </a:extLst>
          </p:cNvPr>
          <p:cNvSpPr/>
          <p:nvPr/>
        </p:nvSpPr>
        <p:spPr>
          <a:xfrm>
            <a:off x="9801084" y="1343486"/>
            <a:ext cx="1073063" cy="901908"/>
          </a:xfrm>
          <a:prstGeom prst="hexagon">
            <a:avLst/>
          </a:prstGeom>
          <a:gradFill flip="none" rotWithShape="1">
            <a:gsLst>
              <a:gs pos="44000">
                <a:srgbClr val="5FBE30"/>
              </a:gs>
              <a:gs pos="55000">
                <a:srgbClr val="F95817"/>
              </a:gs>
              <a:gs pos="77000">
                <a:srgbClr val="00FFFF"/>
              </a:gs>
            </a:gsLst>
            <a:path path="circle">
              <a:fillToRect l="50000" t="50000" r="50000" b="50000"/>
            </a:path>
            <a:tileRect/>
          </a:gradFill>
          <a:ln>
            <a:gradFill>
              <a:gsLst>
                <a:gs pos="46000">
                  <a:srgbClr val="F95817"/>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Schema/ Tekening</a:t>
            </a:r>
          </a:p>
        </p:txBody>
      </p:sp>
      <p:sp>
        <p:nvSpPr>
          <p:cNvPr id="6" name="Zeshoek 5">
            <a:extLst>
              <a:ext uri="{FF2B5EF4-FFF2-40B4-BE49-F238E27FC236}">
                <a16:creationId xmlns:a16="http://schemas.microsoft.com/office/drawing/2014/main" id="{F051CFD0-9EAB-4EFD-A803-D5BA2E3D1F11}"/>
              </a:ext>
            </a:extLst>
          </p:cNvPr>
          <p:cNvSpPr/>
          <p:nvPr/>
        </p:nvSpPr>
        <p:spPr>
          <a:xfrm>
            <a:off x="10702963" y="892802"/>
            <a:ext cx="1120297" cy="888462"/>
          </a:xfrm>
          <a:prstGeom prst="hexagon">
            <a:avLst/>
          </a:prstGeom>
          <a:gradFill flip="none" rotWithShape="1">
            <a:gsLst>
              <a:gs pos="47000">
                <a:srgbClr val="FFC000"/>
              </a:gs>
              <a:gs pos="63000">
                <a:schemeClr val="accent2">
                  <a:lumMod val="75000"/>
                </a:schemeClr>
              </a:gs>
              <a:gs pos="33000">
                <a:srgbClr val="81C624"/>
              </a:gs>
              <a:gs pos="69000">
                <a:schemeClr val="bg1">
                  <a:lumMod val="85000"/>
                </a:schemeClr>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Meet- technieken/ -methode</a:t>
            </a:r>
          </a:p>
        </p:txBody>
      </p:sp>
      <p:sp>
        <p:nvSpPr>
          <p:cNvPr id="7" name="Zeshoek 6">
            <a:extLst>
              <a:ext uri="{FF2B5EF4-FFF2-40B4-BE49-F238E27FC236}">
                <a16:creationId xmlns:a16="http://schemas.microsoft.com/office/drawing/2014/main" id="{51732CC4-4C5E-4E6A-BC03-866986A5F291}"/>
              </a:ext>
            </a:extLst>
          </p:cNvPr>
          <p:cNvSpPr/>
          <p:nvPr/>
        </p:nvSpPr>
        <p:spPr>
          <a:xfrm>
            <a:off x="8890795" y="847998"/>
            <a:ext cx="1114247" cy="902995"/>
          </a:xfrm>
          <a:prstGeom prst="hexagon">
            <a:avLst/>
          </a:prstGeom>
          <a:gradFill flip="none" rotWithShape="1">
            <a:gsLst>
              <a:gs pos="50000">
                <a:srgbClr val="F95817"/>
              </a:gs>
              <a:gs pos="71000">
                <a:srgbClr val="00FFFF"/>
              </a:gs>
            </a:gsLst>
            <a:path path="circle">
              <a:fillToRect l="50000" t="50000" r="50000" b="50000"/>
            </a:path>
            <a:tileRect/>
          </a:gradFill>
          <a:ln>
            <a:solidFill>
              <a:srgbClr val="F9581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800">
                <a:solidFill>
                  <a:schemeClr val="bg1"/>
                </a:solidFill>
              </a:rPr>
              <a:t>Montage en demontage</a:t>
            </a:r>
          </a:p>
        </p:txBody>
      </p:sp>
      <p:sp>
        <p:nvSpPr>
          <p:cNvPr id="17" name="Zeshoek 16">
            <a:extLst>
              <a:ext uri="{FF2B5EF4-FFF2-40B4-BE49-F238E27FC236}">
                <a16:creationId xmlns:a16="http://schemas.microsoft.com/office/drawing/2014/main" id="{B164D8BC-66B9-438A-BA5B-A574364A8D3D}"/>
              </a:ext>
            </a:extLst>
          </p:cNvPr>
          <p:cNvSpPr/>
          <p:nvPr/>
        </p:nvSpPr>
        <p:spPr>
          <a:xfrm>
            <a:off x="4916073" y="1160486"/>
            <a:ext cx="1561475" cy="1261671"/>
          </a:xfrm>
          <a:prstGeom prst="hexagon">
            <a:avLst/>
          </a:prstGeom>
          <a:ln>
            <a:solidFill>
              <a:srgbClr val="2A19A7"/>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sz="1000">
                <a:solidFill>
                  <a:srgbClr val="2A19A7"/>
                </a:solidFill>
                <a:ea typeface="+mn-lt"/>
                <a:cs typeface="+mn-lt"/>
              </a:rPr>
              <a:t>LPD 20 De LL  </a:t>
            </a:r>
            <a:endParaRPr lang="nl-NL" sz="1000">
              <a:solidFill>
                <a:srgbClr val="2A19A7"/>
              </a:solidFill>
              <a:ea typeface="+mn-lt"/>
              <a:cs typeface="+mn-lt"/>
            </a:endParaRPr>
          </a:p>
          <a:p>
            <a:pPr algn="ctr"/>
            <a:r>
              <a:rPr lang="en-US" sz="1000" err="1">
                <a:solidFill>
                  <a:srgbClr val="2A19A7"/>
                </a:solidFill>
                <a:ea typeface="+mn-lt"/>
                <a:cs typeface="+mn-lt"/>
              </a:rPr>
              <a:t>realiseren</a:t>
            </a:r>
            <a:r>
              <a:rPr lang="en-US" sz="1000">
                <a:solidFill>
                  <a:srgbClr val="2A19A7"/>
                </a:solidFill>
                <a:ea typeface="+mn-lt"/>
                <a:cs typeface="+mn-lt"/>
              </a:rPr>
              <a:t> </a:t>
            </a:r>
            <a:r>
              <a:rPr lang="en-US" sz="1000" err="1">
                <a:solidFill>
                  <a:srgbClr val="2A19A7"/>
                </a:solidFill>
                <a:ea typeface="+mn-lt"/>
                <a:cs typeface="+mn-lt"/>
              </a:rPr>
              <a:t>stuur</a:t>
            </a:r>
            <a:r>
              <a:rPr lang="en-US" sz="1000">
                <a:solidFill>
                  <a:srgbClr val="2A19A7"/>
                </a:solidFill>
                <a:ea typeface="+mn-lt"/>
                <a:cs typeface="+mn-lt"/>
              </a:rPr>
              <a:t> en </a:t>
            </a:r>
            <a:r>
              <a:rPr lang="en-US" sz="1000" err="1">
                <a:solidFill>
                  <a:srgbClr val="2A19A7"/>
                </a:solidFill>
                <a:ea typeface="+mn-lt"/>
                <a:cs typeface="+mn-lt"/>
              </a:rPr>
              <a:t>vermogen-schakelingen</a:t>
            </a:r>
            <a:r>
              <a:rPr lang="en-US" sz="1000">
                <a:solidFill>
                  <a:srgbClr val="2A19A7"/>
                </a:solidFill>
                <a:ea typeface="+mn-lt"/>
                <a:cs typeface="+mn-lt"/>
              </a:rPr>
              <a:t> </a:t>
            </a:r>
            <a:endParaRPr lang="nl-NL" sz="1000">
              <a:solidFill>
                <a:srgbClr val="2A19A7"/>
              </a:solidFill>
              <a:ea typeface="+mn-lt"/>
              <a:cs typeface="+mn-lt"/>
            </a:endParaRPr>
          </a:p>
          <a:p>
            <a:pPr algn="ctr"/>
            <a:r>
              <a:rPr lang="en-US" sz="1000" err="1">
                <a:solidFill>
                  <a:srgbClr val="2A19A7"/>
                </a:solidFill>
                <a:ea typeface="+mn-lt"/>
                <a:cs typeface="+mn-lt"/>
              </a:rPr>
              <a:t>volgens</a:t>
            </a:r>
            <a:r>
              <a:rPr lang="en-US" sz="1000">
                <a:solidFill>
                  <a:srgbClr val="2A19A7"/>
                </a:solidFill>
                <a:ea typeface="+mn-lt"/>
                <a:cs typeface="+mn-lt"/>
              </a:rPr>
              <a:t> </a:t>
            </a:r>
            <a:r>
              <a:rPr lang="en-US" sz="1000" err="1">
                <a:solidFill>
                  <a:srgbClr val="2A19A7"/>
                </a:solidFill>
                <a:ea typeface="+mn-lt"/>
                <a:cs typeface="+mn-lt"/>
              </a:rPr>
              <a:t>elek-trisch</a:t>
            </a:r>
            <a:r>
              <a:rPr lang="en-US" sz="1000">
                <a:solidFill>
                  <a:srgbClr val="2A19A7"/>
                </a:solidFill>
                <a:ea typeface="+mn-lt"/>
                <a:cs typeface="+mn-lt"/>
              </a:rPr>
              <a:t> schema </a:t>
            </a:r>
            <a:endParaRPr lang="nl-NL" sz="1000">
              <a:solidFill>
                <a:srgbClr val="2A19A7"/>
              </a:solidFill>
              <a:ea typeface="+mn-lt"/>
              <a:cs typeface="+mn-lt"/>
            </a:endParaRPr>
          </a:p>
          <a:p>
            <a:pPr algn="ctr"/>
            <a:endParaRPr lang="nl-NL" sz="1000" b="1">
              <a:solidFill>
                <a:srgbClr val="2A19A7"/>
              </a:solidFill>
            </a:endParaRPr>
          </a:p>
        </p:txBody>
      </p:sp>
      <p:sp>
        <p:nvSpPr>
          <p:cNvPr id="19" name="Zeshoek 18">
            <a:extLst>
              <a:ext uri="{FF2B5EF4-FFF2-40B4-BE49-F238E27FC236}">
                <a16:creationId xmlns:a16="http://schemas.microsoft.com/office/drawing/2014/main" id="{ED006EEB-99FE-48F0-B99B-11103200250C}"/>
              </a:ext>
            </a:extLst>
          </p:cNvPr>
          <p:cNvSpPr/>
          <p:nvPr/>
        </p:nvSpPr>
        <p:spPr>
          <a:xfrm>
            <a:off x="3044801" y="1162985"/>
            <a:ext cx="1561475" cy="1261671"/>
          </a:xfrm>
          <a:prstGeom prst="hexagon">
            <a:avLst/>
          </a:prstGeom>
          <a:ln>
            <a:solidFill>
              <a:srgbClr val="2A19A7"/>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sz="1000">
                <a:solidFill>
                  <a:srgbClr val="2A19A7"/>
                </a:solidFill>
                <a:ea typeface="+mn-lt"/>
                <a:cs typeface="+mn-lt"/>
              </a:rPr>
              <a:t>LPD 11 De LL  </a:t>
            </a:r>
            <a:r>
              <a:rPr lang="en-US" sz="1000" err="1">
                <a:solidFill>
                  <a:srgbClr val="2A19A7"/>
                </a:solidFill>
                <a:ea typeface="+mn-lt"/>
                <a:cs typeface="+mn-lt"/>
              </a:rPr>
              <a:t>lezen</a:t>
            </a:r>
            <a:r>
              <a:rPr lang="en-US" sz="1000">
                <a:solidFill>
                  <a:srgbClr val="2A19A7"/>
                </a:solidFill>
                <a:ea typeface="+mn-lt"/>
                <a:cs typeface="+mn-lt"/>
              </a:rPr>
              <a:t> technische    tekeningen</a:t>
            </a:r>
          </a:p>
          <a:p>
            <a:pPr algn="ctr"/>
            <a:endParaRPr lang="nl-NL" sz="1000" b="1">
              <a:solidFill>
                <a:srgbClr val="2A19A7"/>
              </a:solidFill>
            </a:endParaRPr>
          </a:p>
        </p:txBody>
      </p:sp>
      <p:pic>
        <p:nvPicPr>
          <p:cNvPr id="21" name="Afbeelding 20" descr="Afbeelding met meter, fornuis, klok&#10;&#10;Automatisch gegenereerde beschrijving">
            <a:extLst>
              <a:ext uri="{FF2B5EF4-FFF2-40B4-BE49-F238E27FC236}">
                <a16:creationId xmlns:a16="http://schemas.microsoft.com/office/drawing/2014/main" id="{294C6C7C-C5F9-4722-802B-9BE1A6614486}"/>
              </a:ext>
            </a:extLst>
          </p:cNvPr>
          <p:cNvPicPr>
            <a:picLocks noChangeAspect="1"/>
          </p:cNvPicPr>
          <p:nvPr/>
        </p:nvPicPr>
        <p:blipFill rotWithShape="1">
          <a:blip r:embed="rId5">
            <a:extLst>
              <a:ext uri="{28A0092B-C50C-407E-A947-70E740481C1C}">
                <a14:useLocalDpi xmlns:a14="http://schemas.microsoft.com/office/drawing/2010/main" val="0"/>
              </a:ext>
            </a:extLst>
          </a:blip>
          <a:srcRect l="6622" r="28971"/>
          <a:stretch/>
        </p:blipFill>
        <p:spPr>
          <a:xfrm>
            <a:off x="6799656" y="3357212"/>
            <a:ext cx="1427809" cy="1001687"/>
          </a:xfrm>
          <a:prstGeom prst="rect">
            <a:avLst/>
          </a:prstGeom>
        </p:spPr>
      </p:pic>
      <p:sp>
        <p:nvSpPr>
          <p:cNvPr id="23" name="Zeshoek 22">
            <a:extLst>
              <a:ext uri="{FF2B5EF4-FFF2-40B4-BE49-F238E27FC236}">
                <a16:creationId xmlns:a16="http://schemas.microsoft.com/office/drawing/2014/main" id="{02208AC2-D009-46BD-A5F4-34A9C71638B6}"/>
              </a:ext>
            </a:extLst>
          </p:cNvPr>
          <p:cNvSpPr/>
          <p:nvPr/>
        </p:nvSpPr>
        <p:spPr>
          <a:xfrm>
            <a:off x="6794839" y="1165483"/>
            <a:ext cx="1561475" cy="1261671"/>
          </a:xfrm>
          <a:prstGeom prst="hexagon">
            <a:avLst/>
          </a:prstGeom>
          <a:ln>
            <a:solidFill>
              <a:srgbClr val="2A19A7"/>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sz="1000">
                <a:solidFill>
                  <a:srgbClr val="2A19A7"/>
                </a:solidFill>
                <a:ea typeface="+mn-lt"/>
                <a:cs typeface="+mn-lt"/>
              </a:rPr>
              <a:t>LPD 11 De LL  </a:t>
            </a:r>
            <a:r>
              <a:rPr lang="en-US" sz="1000" err="1">
                <a:solidFill>
                  <a:srgbClr val="2A19A7"/>
                </a:solidFill>
                <a:ea typeface="+mn-lt"/>
                <a:cs typeface="+mn-lt"/>
              </a:rPr>
              <a:t>voeren</a:t>
            </a:r>
            <a:r>
              <a:rPr lang="en-US" sz="1000">
                <a:solidFill>
                  <a:srgbClr val="2A19A7"/>
                </a:solidFill>
                <a:ea typeface="+mn-lt"/>
                <a:cs typeface="+mn-lt"/>
              </a:rPr>
              <a:t> </a:t>
            </a:r>
            <a:r>
              <a:rPr lang="en-US" sz="1000" err="1">
                <a:solidFill>
                  <a:srgbClr val="2A19A7"/>
                </a:solidFill>
                <a:ea typeface="+mn-lt"/>
                <a:cs typeface="+mn-lt"/>
              </a:rPr>
              <a:t>preventieve</a:t>
            </a:r>
            <a:r>
              <a:rPr lang="en-US" sz="1000">
                <a:solidFill>
                  <a:srgbClr val="2A19A7"/>
                </a:solidFill>
                <a:ea typeface="+mn-lt"/>
                <a:cs typeface="+mn-lt"/>
              </a:rPr>
              <a:t> </a:t>
            </a:r>
            <a:r>
              <a:rPr lang="en-US" sz="1000" err="1">
                <a:solidFill>
                  <a:srgbClr val="2A19A7"/>
                </a:solidFill>
                <a:ea typeface="+mn-lt"/>
                <a:cs typeface="+mn-lt"/>
              </a:rPr>
              <a:t>onderhouds-acties</a:t>
            </a:r>
            <a:r>
              <a:rPr lang="en-US" sz="1000">
                <a:solidFill>
                  <a:srgbClr val="2A19A7"/>
                </a:solidFill>
                <a:ea typeface="+mn-lt"/>
                <a:cs typeface="+mn-lt"/>
              </a:rPr>
              <a:t> </a:t>
            </a:r>
            <a:r>
              <a:rPr lang="en-US" sz="1000" err="1">
                <a:solidFill>
                  <a:srgbClr val="2A19A7"/>
                </a:solidFill>
                <a:ea typeface="+mn-lt"/>
                <a:cs typeface="+mn-lt"/>
              </a:rPr>
              <a:t>uit</a:t>
            </a:r>
            <a:endParaRPr lang="en-US" sz="1000">
              <a:solidFill>
                <a:srgbClr val="2A19A7"/>
              </a:solidFill>
              <a:ea typeface="+mn-lt"/>
              <a:cs typeface="+mn-lt"/>
            </a:endParaRPr>
          </a:p>
          <a:p>
            <a:pPr algn="ctr"/>
            <a:endParaRPr lang="nl-NL" sz="1000" b="1">
              <a:solidFill>
                <a:srgbClr val="2A19A7"/>
              </a:solidFill>
            </a:endParaRPr>
          </a:p>
        </p:txBody>
      </p:sp>
      <p:cxnSp>
        <p:nvCxnSpPr>
          <p:cNvPr id="8" name="Rechte verbindingslijn met pijl 7">
            <a:extLst>
              <a:ext uri="{FF2B5EF4-FFF2-40B4-BE49-F238E27FC236}">
                <a16:creationId xmlns:a16="http://schemas.microsoft.com/office/drawing/2014/main" id="{D1152DC7-7726-4EFD-9948-DA20E2142BED}"/>
              </a:ext>
            </a:extLst>
          </p:cNvPr>
          <p:cNvCxnSpPr/>
          <p:nvPr/>
        </p:nvCxnSpPr>
        <p:spPr>
          <a:xfrm>
            <a:off x="8024734" y="2397178"/>
            <a:ext cx="1139253" cy="1314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Afbeelding 9" descr="Afbeelding met binnen, tafel, kamer, groen&#10;&#10;Automatisch gegenereerde beschrijving">
            <a:extLst>
              <a:ext uri="{FF2B5EF4-FFF2-40B4-BE49-F238E27FC236}">
                <a16:creationId xmlns:a16="http://schemas.microsoft.com/office/drawing/2014/main" id="{8139FB72-1279-4776-B96F-F82C2A751185}"/>
              </a:ext>
            </a:extLst>
          </p:cNvPr>
          <p:cNvPicPr>
            <a:picLocks noChangeAspect="1"/>
          </p:cNvPicPr>
          <p:nvPr/>
        </p:nvPicPr>
        <p:blipFill>
          <a:blip r:embed="rId6"/>
          <a:stretch>
            <a:fillRect/>
          </a:stretch>
        </p:blipFill>
        <p:spPr>
          <a:xfrm>
            <a:off x="8649180" y="4014653"/>
            <a:ext cx="2800239" cy="1540827"/>
          </a:xfrm>
          <a:prstGeom prst="rect">
            <a:avLst/>
          </a:prstGeom>
        </p:spPr>
      </p:pic>
      <p:cxnSp>
        <p:nvCxnSpPr>
          <p:cNvPr id="18" name="Rechte verbindingslijn met pijl 17">
            <a:extLst>
              <a:ext uri="{FF2B5EF4-FFF2-40B4-BE49-F238E27FC236}">
                <a16:creationId xmlns:a16="http://schemas.microsoft.com/office/drawing/2014/main" id="{E55F58F0-0526-4547-9751-50EB966243D5}"/>
              </a:ext>
            </a:extLst>
          </p:cNvPr>
          <p:cNvCxnSpPr>
            <a:cxnSpLocks/>
          </p:cNvCxnSpPr>
          <p:nvPr/>
        </p:nvCxnSpPr>
        <p:spPr>
          <a:xfrm flipH="1">
            <a:off x="1531496" y="1772586"/>
            <a:ext cx="1484022" cy="649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a:extLst>
              <a:ext uri="{FF2B5EF4-FFF2-40B4-BE49-F238E27FC236}">
                <a16:creationId xmlns:a16="http://schemas.microsoft.com/office/drawing/2014/main" id="{BF382BAE-EC22-4929-BFA1-1643C064B3FE}"/>
              </a:ext>
            </a:extLst>
          </p:cNvPr>
          <p:cNvCxnSpPr>
            <a:cxnSpLocks/>
          </p:cNvCxnSpPr>
          <p:nvPr/>
        </p:nvCxnSpPr>
        <p:spPr>
          <a:xfrm flipH="1">
            <a:off x="5391462" y="2447144"/>
            <a:ext cx="372255" cy="7644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Zeshoek 12">
            <a:extLst>
              <a:ext uri="{FF2B5EF4-FFF2-40B4-BE49-F238E27FC236}">
                <a16:creationId xmlns:a16="http://schemas.microsoft.com/office/drawing/2014/main" id="{8598CA5E-BC58-41D9-B0CA-4AB456B06126}"/>
              </a:ext>
            </a:extLst>
          </p:cNvPr>
          <p:cNvSpPr/>
          <p:nvPr/>
        </p:nvSpPr>
        <p:spPr>
          <a:xfrm>
            <a:off x="2842433" y="2584550"/>
            <a:ext cx="1261672" cy="1061803"/>
          </a:xfrm>
          <a:prstGeom prst="hexagon">
            <a:avLst/>
          </a:prstGeom>
          <a:ln>
            <a:solidFill>
              <a:srgbClr val="FF0000"/>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nl-NL" sz="1000" b="1">
                <a:solidFill>
                  <a:srgbClr val="FF0000"/>
                </a:solidFill>
              </a:rPr>
              <a:t>… kennen de betekenis van de symbolen op een schema.</a:t>
            </a:r>
          </a:p>
        </p:txBody>
      </p:sp>
      <p:sp>
        <p:nvSpPr>
          <p:cNvPr id="15" name="Zeshoek 14">
            <a:extLst>
              <a:ext uri="{FF2B5EF4-FFF2-40B4-BE49-F238E27FC236}">
                <a16:creationId xmlns:a16="http://schemas.microsoft.com/office/drawing/2014/main" id="{FFEED540-91B2-4335-B112-EDB7CF2C66E3}"/>
              </a:ext>
            </a:extLst>
          </p:cNvPr>
          <p:cNvSpPr/>
          <p:nvPr/>
        </p:nvSpPr>
        <p:spPr>
          <a:xfrm>
            <a:off x="9319221" y="2716679"/>
            <a:ext cx="1399081" cy="1136753"/>
          </a:xfrm>
          <a:prstGeom prst="hexagon">
            <a:avLst/>
          </a:prstGeom>
          <a:ln>
            <a:solidFill>
              <a:srgbClr val="FF0000"/>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nl-NL" sz="1000" b="1">
                <a:solidFill>
                  <a:srgbClr val="FF0000"/>
                </a:solidFill>
              </a:rPr>
              <a:t>… kunnen defecte verbruikers  vervangen in gelijk-stroomkring.</a:t>
            </a:r>
          </a:p>
        </p:txBody>
      </p:sp>
      <p:sp>
        <p:nvSpPr>
          <p:cNvPr id="16" name="Zeshoek 15">
            <a:extLst>
              <a:ext uri="{FF2B5EF4-FFF2-40B4-BE49-F238E27FC236}">
                <a16:creationId xmlns:a16="http://schemas.microsoft.com/office/drawing/2014/main" id="{ECE2AA89-452A-4B0A-9B19-1237A42A7200}"/>
              </a:ext>
            </a:extLst>
          </p:cNvPr>
          <p:cNvSpPr/>
          <p:nvPr/>
        </p:nvSpPr>
        <p:spPr>
          <a:xfrm>
            <a:off x="6869790" y="4538267"/>
            <a:ext cx="1399081" cy="1136753"/>
          </a:xfrm>
          <a:prstGeom prst="hexagon">
            <a:avLst/>
          </a:prstGeom>
          <a:ln>
            <a:solidFill>
              <a:srgbClr val="FF0000"/>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nl-NL" sz="1000" b="1">
                <a:solidFill>
                  <a:srgbClr val="FF0000"/>
                </a:solidFill>
              </a:rPr>
              <a:t>…</a:t>
            </a:r>
            <a:r>
              <a:rPr lang="nl-NL" sz="900" b="1">
                <a:solidFill>
                  <a:srgbClr val="FF0000"/>
                </a:solidFill>
              </a:rPr>
              <a:t> herkennen de juiste elektrische componenten  </a:t>
            </a:r>
          </a:p>
        </p:txBody>
      </p:sp>
      <p:sp>
        <p:nvSpPr>
          <p:cNvPr id="28" name="Zeshoek 27">
            <a:extLst>
              <a:ext uri="{FF2B5EF4-FFF2-40B4-BE49-F238E27FC236}">
                <a16:creationId xmlns:a16="http://schemas.microsoft.com/office/drawing/2014/main" id="{52750D62-7E19-4C06-AD9B-6CC2524AD0EC}"/>
              </a:ext>
            </a:extLst>
          </p:cNvPr>
          <p:cNvSpPr/>
          <p:nvPr/>
        </p:nvSpPr>
        <p:spPr>
          <a:xfrm>
            <a:off x="2132191" y="4864799"/>
            <a:ext cx="1261672" cy="1061803"/>
          </a:xfrm>
          <a:prstGeom prst="hexagon">
            <a:avLst/>
          </a:prstGeom>
          <a:ln>
            <a:solidFill>
              <a:srgbClr val="FF0000"/>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nl-NL" sz="1000" b="1">
                <a:solidFill>
                  <a:srgbClr val="FF0000"/>
                </a:solidFill>
              </a:rPr>
              <a:t>… leren  een attitude aan: Zelfstandigheid  </a:t>
            </a:r>
          </a:p>
          <a:p>
            <a:pPr algn="ctr"/>
            <a:r>
              <a:rPr lang="nl-NL" sz="1000" b="1">
                <a:solidFill>
                  <a:srgbClr val="FF0000"/>
                </a:solidFill>
              </a:rPr>
              <a:t>( PDCA ) </a:t>
            </a:r>
          </a:p>
        </p:txBody>
      </p:sp>
    </p:spTree>
    <p:extLst>
      <p:ext uri="{BB962C8B-B14F-4D97-AF65-F5344CB8AC3E}">
        <p14:creationId xmlns:p14="http://schemas.microsoft.com/office/powerpoint/2010/main" val="385283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7" grpId="0" animBg="1"/>
      <p:bldP spid="19" grpId="0" animBg="1"/>
      <p:bldP spid="23" grpId="0" animBg="1"/>
      <p:bldP spid="13" grpId="0" animBg="1"/>
      <p:bldP spid="15" grpId="0" animBg="1"/>
      <p:bldP spid="16" grpId="0" animBg="1"/>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44</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latin typeface="Trebuchet MS"/>
                <a:cs typeface="Arial"/>
              </a:rPr>
              <a:t>Projectvoorbeeld Montage – Sanitair – Elektriciteit </a:t>
            </a:r>
          </a:p>
        </p:txBody>
      </p:sp>
      <p:sp>
        <p:nvSpPr>
          <p:cNvPr id="12" name="Tekstvak 11">
            <a:extLst>
              <a:ext uri="{FF2B5EF4-FFF2-40B4-BE49-F238E27FC236}">
                <a16:creationId xmlns:a16="http://schemas.microsoft.com/office/drawing/2014/main" id="{5CD35DAD-2CE3-479E-8F99-0B8F79A20E8D}"/>
              </a:ext>
            </a:extLst>
          </p:cNvPr>
          <p:cNvSpPr txBox="1"/>
          <p:nvPr/>
        </p:nvSpPr>
        <p:spPr>
          <a:xfrm>
            <a:off x="4188823" y="6154977"/>
            <a:ext cx="7933507" cy="276999"/>
          </a:xfrm>
          <a:prstGeom prst="rect">
            <a:avLst/>
          </a:prstGeom>
          <a:noFill/>
        </p:spPr>
        <p:txBody>
          <a:bodyPr wrap="square">
            <a:spAutoFit/>
          </a:bodyPr>
          <a:lstStyle/>
          <a:p>
            <a:r>
              <a:rPr lang="nl-BE" sz="1200">
                <a:hlinkClick r:id="rId2"/>
              </a:rPr>
              <a:t>https://www.flecnederland.nl/assortiment/techniek/installatietechniek/model-gebruik-regenwater.html</a:t>
            </a:r>
            <a:r>
              <a:rPr lang="nl-BE" sz="1200"/>
              <a:t> </a:t>
            </a:r>
          </a:p>
        </p:txBody>
      </p:sp>
      <p:pic>
        <p:nvPicPr>
          <p:cNvPr id="7" name="Tijdelijke aanduiding voor inhoud 6" descr="Afbeelding met keukenapparaat, binnen&#10;&#10;Automatisch gegenereerde beschrijving">
            <a:extLst>
              <a:ext uri="{FF2B5EF4-FFF2-40B4-BE49-F238E27FC236}">
                <a16:creationId xmlns:a16="http://schemas.microsoft.com/office/drawing/2014/main" id="{F94B10C1-B261-48B8-A932-12B8453CED0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94904" y="1537741"/>
            <a:ext cx="7247709" cy="4525963"/>
          </a:xfrm>
        </p:spPr>
      </p:pic>
      <p:sp>
        <p:nvSpPr>
          <p:cNvPr id="5" name="Zeshoek 4">
            <a:extLst>
              <a:ext uri="{FF2B5EF4-FFF2-40B4-BE49-F238E27FC236}">
                <a16:creationId xmlns:a16="http://schemas.microsoft.com/office/drawing/2014/main" id="{3FDC1BBE-22B2-446C-9A67-1D2C7611619D}"/>
              </a:ext>
            </a:extLst>
          </p:cNvPr>
          <p:cNvSpPr/>
          <p:nvPr/>
        </p:nvSpPr>
        <p:spPr>
          <a:xfrm>
            <a:off x="8890795" y="847998"/>
            <a:ext cx="1114247" cy="902995"/>
          </a:xfrm>
          <a:prstGeom prst="hexagon">
            <a:avLst/>
          </a:prstGeom>
          <a:gradFill flip="none" rotWithShape="1">
            <a:gsLst>
              <a:gs pos="50000">
                <a:srgbClr val="F95817"/>
              </a:gs>
              <a:gs pos="71000">
                <a:srgbClr val="00FFFF"/>
              </a:gs>
            </a:gsLst>
            <a:path path="circle">
              <a:fillToRect l="50000" t="50000" r="50000" b="50000"/>
            </a:path>
            <a:tileRect/>
          </a:gradFill>
          <a:ln>
            <a:solidFill>
              <a:srgbClr val="F9581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800">
                <a:solidFill>
                  <a:schemeClr val="bg1"/>
                </a:solidFill>
              </a:rPr>
              <a:t>Montage en demontage</a:t>
            </a:r>
          </a:p>
        </p:txBody>
      </p:sp>
      <p:sp>
        <p:nvSpPr>
          <p:cNvPr id="9" name="Zeshoek 8">
            <a:extLst>
              <a:ext uri="{FF2B5EF4-FFF2-40B4-BE49-F238E27FC236}">
                <a16:creationId xmlns:a16="http://schemas.microsoft.com/office/drawing/2014/main" id="{777871CC-676F-439A-8F52-09073D1B44C1}"/>
              </a:ext>
            </a:extLst>
          </p:cNvPr>
          <p:cNvSpPr/>
          <p:nvPr/>
        </p:nvSpPr>
        <p:spPr>
          <a:xfrm>
            <a:off x="9843360" y="396765"/>
            <a:ext cx="1038403" cy="908273"/>
          </a:xfrm>
          <a:prstGeom prst="hexagon">
            <a:avLst/>
          </a:prstGeom>
          <a:gradFill flip="none" rotWithShape="1">
            <a:gsLst>
              <a:gs pos="58000">
                <a:srgbClr val="F95817"/>
              </a:gs>
              <a:gs pos="37000">
                <a:srgbClr val="81C624"/>
              </a:gs>
              <a:gs pos="69000">
                <a:schemeClr val="bg1">
                  <a:lumMod val="85000"/>
                </a:schemeClr>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00">
                <a:solidFill>
                  <a:schemeClr val="bg1"/>
                </a:solidFill>
              </a:rPr>
              <a:t>Huishoudelijke en niet-huishoudelijke installaties</a:t>
            </a:r>
            <a:endParaRPr lang="nl-BE" sz="700">
              <a:solidFill>
                <a:schemeClr val="bg1"/>
              </a:solidFill>
            </a:endParaRPr>
          </a:p>
        </p:txBody>
      </p:sp>
      <p:sp>
        <p:nvSpPr>
          <p:cNvPr id="11" name="Zeshoek 10">
            <a:extLst>
              <a:ext uri="{FF2B5EF4-FFF2-40B4-BE49-F238E27FC236}">
                <a16:creationId xmlns:a16="http://schemas.microsoft.com/office/drawing/2014/main" id="{0F162669-ACA6-49C2-9D42-DF7FDB62455F}"/>
              </a:ext>
            </a:extLst>
          </p:cNvPr>
          <p:cNvSpPr/>
          <p:nvPr/>
        </p:nvSpPr>
        <p:spPr>
          <a:xfrm>
            <a:off x="9801084" y="1343486"/>
            <a:ext cx="1073063" cy="901908"/>
          </a:xfrm>
          <a:prstGeom prst="hexagon">
            <a:avLst/>
          </a:prstGeom>
          <a:gradFill flip="none" rotWithShape="1">
            <a:gsLst>
              <a:gs pos="44000">
                <a:srgbClr val="5FBE30"/>
              </a:gs>
              <a:gs pos="55000">
                <a:srgbClr val="F95817"/>
              </a:gs>
              <a:gs pos="77000">
                <a:srgbClr val="00FFFF"/>
              </a:gs>
            </a:gsLst>
            <a:path path="circle">
              <a:fillToRect l="50000" t="50000" r="50000" b="50000"/>
            </a:path>
            <a:tileRect/>
          </a:gradFill>
          <a:ln>
            <a:gradFill>
              <a:gsLst>
                <a:gs pos="46000">
                  <a:srgbClr val="F95817"/>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Schema/ Tekening</a:t>
            </a:r>
          </a:p>
        </p:txBody>
      </p:sp>
      <p:sp>
        <p:nvSpPr>
          <p:cNvPr id="15" name="Zeshoek 14">
            <a:extLst>
              <a:ext uri="{FF2B5EF4-FFF2-40B4-BE49-F238E27FC236}">
                <a16:creationId xmlns:a16="http://schemas.microsoft.com/office/drawing/2014/main" id="{AD74A321-EEF8-40DA-BD6B-440CF2202895}"/>
              </a:ext>
            </a:extLst>
          </p:cNvPr>
          <p:cNvSpPr/>
          <p:nvPr/>
        </p:nvSpPr>
        <p:spPr>
          <a:xfrm>
            <a:off x="10714637" y="845635"/>
            <a:ext cx="1076772" cy="951740"/>
          </a:xfrm>
          <a:prstGeom prst="hexagon">
            <a:avLst/>
          </a:prstGeom>
          <a:gradFill flip="none" rotWithShape="1">
            <a:gsLst>
              <a:gs pos="39000">
                <a:srgbClr val="81C624">
                  <a:lumMod val="97000"/>
                </a:srgbClr>
              </a:gs>
              <a:gs pos="64000">
                <a:schemeClr val="bg1">
                  <a:lumMod val="85000"/>
                </a:schemeClr>
              </a:gs>
              <a:gs pos="56000">
                <a:srgbClr val="F95817"/>
              </a:gs>
              <a:gs pos="28000">
                <a:srgbClr val="FFC000"/>
              </a:gs>
            </a:gsLst>
            <a:path path="circle">
              <a:fillToRect l="50000" t="50000" r="50000" b="50000"/>
            </a:path>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00">
                <a:solidFill>
                  <a:schemeClr val="bg1"/>
                </a:solidFill>
              </a:rPr>
              <a:t>Sanitaire installatie</a:t>
            </a:r>
          </a:p>
        </p:txBody>
      </p:sp>
      <p:sp>
        <p:nvSpPr>
          <p:cNvPr id="4" name="Zeshoek 3">
            <a:extLst>
              <a:ext uri="{FF2B5EF4-FFF2-40B4-BE49-F238E27FC236}">
                <a16:creationId xmlns:a16="http://schemas.microsoft.com/office/drawing/2014/main" id="{A170DA66-6D57-4A35-8A9A-392C51F1B16D}"/>
              </a:ext>
            </a:extLst>
          </p:cNvPr>
          <p:cNvSpPr/>
          <p:nvPr/>
        </p:nvSpPr>
        <p:spPr>
          <a:xfrm>
            <a:off x="823757" y="1165483"/>
            <a:ext cx="1561475" cy="1261671"/>
          </a:xfrm>
          <a:prstGeom prst="hexagon">
            <a:avLst/>
          </a:prstGeom>
          <a:ln>
            <a:solidFill>
              <a:srgbClr val="2A19A7"/>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sz="1000">
                <a:solidFill>
                  <a:srgbClr val="2A19A7"/>
                </a:solidFill>
                <a:ea typeface="+mn-lt"/>
                <a:cs typeface="+mn-lt"/>
              </a:rPr>
              <a:t>LPD 28 De LL  (de)</a:t>
            </a:r>
            <a:r>
              <a:rPr lang="en-US" sz="1000" err="1">
                <a:solidFill>
                  <a:srgbClr val="2A19A7"/>
                </a:solidFill>
                <a:ea typeface="+mn-lt"/>
                <a:cs typeface="+mn-lt"/>
              </a:rPr>
              <a:t>monteren</a:t>
            </a:r>
            <a:r>
              <a:rPr lang="en-US" sz="1000">
                <a:solidFill>
                  <a:srgbClr val="2A19A7"/>
                </a:solidFill>
                <a:ea typeface="+mn-lt"/>
                <a:cs typeface="+mn-lt"/>
              </a:rPr>
              <a:t> </a:t>
            </a:r>
            <a:r>
              <a:rPr lang="en-US" sz="1000" err="1">
                <a:solidFill>
                  <a:srgbClr val="2A19A7"/>
                </a:solidFill>
                <a:ea typeface="+mn-lt"/>
                <a:cs typeface="+mn-lt"/>
              </a:rPr>
              <a:t>elementen</a:t>
            </a:r>
            <a:r>
              <a:rPr lang="en-US" sz="1000">
                <a:solidFill>
                  <a:srgbClr val="2A19A7"/>
                </a:solidFill>
                <a:ea typeface="+mn-lt"/>
                <a:cs typeface="+mn-lt"/>
              </a:rPr>
              <a:t> van </a:t>
            </a:r>
            <a:r>
              <a:rPr lang="en-US" sz="1000" err="1">
                <a:solidFill>
                  <a:srgbClr val="2A19A7"/>
                </a:solidFill>
                <a:ea typeface="+mn-lt"/>
                <a:cs typeface="+mn-lt"/>
              </a:rPr>
              <a:t>een</a:t>
            </a:r>
            <a:r>
              <a:rPr lang="en-US" sz="1000">
                <a:solidFill>
                  <a:srgbClr val="2A19A7"/>
                </a:solidFill>
                <a:ea typeface="+mn-lt"/>
                <a:cs typeface="+mn-lt"/>
              </a:rPr>
              <a:t> sanitaire </a:t>
            </a:r>
            <a:r>
              <a:rPr lang="en-US" sz="1000" err="1">
                <a:solidFill>
                  <a:srgbClr val="2A19A7"/>
                </a:solidFill>
                <a:ea typeface="+mn-lt"/>
                <a:cs typeface="+mn-lt"/>
              </a:rPr>
              <a:t>installatie</a:t>
            </a:r>
            <a:endParaRPr lang="en-US" sz="1000">
              <a:solidFill>
                <a:srgbClr val="2A19A7"/>
              </a:solidFill>
              <a:ea typeface="+mn-lt"/>
              <a:cs typeface="+mn-lt"/>
            </a:endParaRPr>
          </a:p>
        </p:txBody>
      </p:sp>
      <p:sp>
        <p:nvSpPr>
          <p:cNvPr id="6" name="Zeshoek 5">
            <a:extLst>
              <a:ext uri="{FF2B5EF4-FFF2-40B4-BE49-F238E27FC236}">
                <a16:creationId xmlns:a16="http://schemas.microsoft.com/office/drawing/2014/main" id="{28B84945-4AEC-467D-9FB0-4783CCE53A71}"/>
              </a:ext>
            </a:extLst>
          </p:cNvPr>
          <p:cNvSpPr/>
          <p:nvPr/>
        </p:nvSpPr>
        <p:spPr>
          <a:xfrm>
            <a:off x="823757" y="2489614"/>
            <a:ext cx="1561475" cy="1261671"/>
          </a:xfrm>
          <a:prstGeom prst="hexagon">
            <a:avLst/>
          </a:prstGeom>
          <a:ln>
            <a:solidFill>
              <a:srgbClr val="2A19A7"/>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sz="1000">
                <a:solidFill>
                  <a:srgbClr val="2A19A7"/>
                </a:solidFill>
                <a:ea typeface="+mn-lt"/>
                <a:cs typeface="+mn-lt"/>
              </a:rPr>
              <a:t>LPD 29 De LL </a:t>
            </a:r>
            <a:r>
              <a:rPr lang="en-US" sz="1000" err="1">
                <a:solidFill>
                  <a:srgbClr val="2A19A7"/>
                </a:solidFill>
                <a:ea typeface="+mn-lt"/>
                <a:cs typeface="+mn-lt"/>
              </a:rPr>
              <a:t>controleren</a:t>
            </a:r>
            <a:r>
              <a:rPr lang="en-US" sz="1000">
                <a:solidFill>
                  <a:srgbClr val="2A19A7"/>
                </a:solidFill>
                <a:ea typeface="+mn-lt"/>
                <a:cs typeface="+mn-lt"/>
              </a:rPr>
              <a:t> </a:t>
            </a:r>
            <a:r>
              <a:rPr lang="en-US" sz="1000" err="1">
                <a:solidFill>
                  <a:srgbClr val="2A19A7"/>
                </a:solidFill>
                <a:ea typeface="+mn-lt"/>
                <a:cs typeface="+mn-lt"/>
              </a:rPr>
              <a:t>een</a:t>
            </a:r>
            <a:r>
              <a:rPr lang="en-US" sz="1000">
                <a:solidFill>
                  <a:srgbClr val="2A19A7"/>
                </a:solidFill>
                <a:ea typeface="+mn-lt"/>
                <a:cs typeface="+mn-lt"/>
              </a:rPr>
              <a:t> </a:t>
            </a:r>
            <a:r>
              <a:rPr lang="en-US" sz="1000" err="1">
                <a:solidFill>
                  <a:srgbClr val="2A19A7"/>
                </a:solidFill>
                <a:ea typeface="+mn-lt"/>
                <a:cs typeface="+mn-lt"/>
              </a:rPr>
              <a:t>installatie</a:t>
            </a:r>
            <a:r>
              <a:rPr lang="en-US" sz="1000">
                <a:solidFill>
                  <a:srgbClr val="2A19A7"/>
                </a:solidFill>
                <a:ea typeface="+mn-lt"/>
                <a:cs typeface="+mn-lt"/>
              </a:rPr>
              <a:t> op </a:t>
            </a:r>
            <a:r>
              <a:rPr lang="en-US" sz="1000" err="1">
                <a:solidFill>
                  <a:srgbClr val="2A19A7"/>
                </a:solidFill>
                <a:ea typeface="+mn-lt"/>
                <a:cs typeface="+mn-lt"/>
              </a:rPr>
              <a:t>lekdichtheid</a:t>
            </a:r>
            <a:endParaRPr lang="en-US" sz="1000">
              <a:solidFill>
                <a:srgbClr val="2A19A7"/>
              </a:solidFill>
              <a:ea typeface="+mn-lt"/>
              <a:cs typeface="+mn-lt"/>
            </a:endParaRPr>
          </a:p>
          <a:p>
            <a:pPr algn="ctr"/>
            <a:endParaRPr lang="nl-NL" sz="1000" b="1">
              <a:solidFill>
                <a:srgbClr val="2A19A7"/>
              </a:solidFill>
            </a:endParaRPr>
          </a:p>
        </p:txBody>
      </p:sp>
      <p:sp>
        <p:nvSpPr>
          <p:cNvPr id="8" name="Zeshoek 7">
            <a:extLst>
              <a:ext uri="{FF2B5EF4-FFF2-40B4-BE49-F238E27FC236}">
                <a16:creationId xmlns:a16="http://schemas.microsoft.com/office/drawing/2014/main" id="{0FD11649-C51B-4256-8086-1E7846864E85}"/>
              </a:ext>
            </a:extLst>
          </p:cNvPr>
          <p:cNvSpPr/>
          <p:nvPr/>
        </p:nvSpPr>
        <p:spPr>
          <a:xfrm>
            <a:off x="823757" y="3826237"/>
            <a:ext cx="1561475" cy="1261671"/>
          </a:xfrm>
          <a:prstGeom prst="hexagon">
            <a:avLst/>
          </a:prstGeom>
          <a:ln>
            <a:solidFill>
              <a:srgbClr val="2A19A7"/>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sz="1000">
                <a:solidFill>
                  <a:srgbClr val="2A19A7"/>
                </a:solidFill>
                <a:ea typeface="+mn-lt"/>
                <a:cs typeface="+mn-lt"/>
              </a:rPr>
              <a:t>LPD 23 De LL (</a:t>
            </a:r>
            <a:r>
              <a:rPr lang="en-US" sz="1000" err="1">
                <a:solidFill>
                  <a:srgbClr val="2A19A7"/>
                </a:solidFill>
                <a:ea typeface="+mn-lt"/>
                <a:cs typeface="+mn-lt"/>
              </a:rPr>
              <a:t>demonteren</a:t>
            </a:r>
            <a:r>
              <a:rPr lang="en-US" sz="1000">
                <a:solidFill>
                  <a:srgbClr val="2A19A7"/>
                </a:solidFill>
                <a:ea typeface="+mn-lt"/>
                <a:cs typeface="+mn-lt"/>
              </a:rPr>
              <a:t>    </a:t>
            </a:r>
            <a:r>
              <a:rPr lang="en-US" sz="1000" err="1">
                <a:solidFill>
                  <a:srgbClr val="2A19A7"/>
                </a:solidFill>
                <a:ea typeface="+mn-lt"/>
                <a:cs typeface="+mn-lt"/>
              </a:rPr>
              <a:t>losneembare</a:t>
            </a:r>
            <a:r>
              <a:rPr lang="en-US" sz="1000">
                <a:solidFill>
                  <a:srgbClr val="2A19A7"/>
                </a:solidFill>
                <a:ea typeface="+mn-lt"/>
                <a:cs typeface="+mn-lt"/>
              </a:rPr>
              <a:t> </a:t>
            </a:r>
            <a:r>
              <a:rPr lang="en-US" sz="1000" err="1">
                <a:solidFill>
                  <a:srgbClr val="2A19A7"/>
                </a:solidFill>
                <a:ea typeface="+mn-lt"/>
                <a:cs typeface="+mn-lt"/>
              </a:rPr>
              <a:t>verbindingen</a:t>
            </a:r>
            <a:endParaRPr lang="en-US" sz="1000">
              <a:solidFill>
                <a:srgbClr val="2A19A7"/>
              </a:solidFill>
              <a:ea typeface="+mn-lt"/>
              <a:cs typeface="+mn-lt"/>
            </a:endParaRPr>
          </a:p>
          <a:p>
            <a:pPr algn="ctr"/>
            <a:endParaRPr lang="nl-NL" sz="1000" b="1">
              <a:solidFill>
                <a:srgbClr val="2A19A7"/>
              </a:solidFill>
            </a:endParaRPr>
          </a:p>
        </p:txBody>
      </p:sp>
      <p:sp>
        <p:nvSpPr>
          <p:cNvPr id="19" name="Zeshoek 18">
            <a:extLst>
              <a:ext uri="{FF2B5EF4-FFF2-40B4-BE49-F238E27FC236}">
                <a16:creationId xmlns:a16="http://schemas.microsoft.com/office/drawing/2014/main" id="{DAD5154A-D01C-45D1-992D-192B1B2F9A85}"/>
              </a:ext>
            </a:extLst>
          </p:cNvPr>
          <p:cNvSpPr/>
          <p:nvPr/>
        </p:nvSpPr>
        <p:spPr>
          <a:xfrm>
            <a:off x="826255" y="5127883"/>
            <a:ext cx="1561475" cy="1261671"/>
          </a:xfrm>
          <a:prstGeom prst="hexagon">
            <a:avLst/>
          </a:prstGeom>
          <a:ln>
            <a:solidFill>
              <a:srgbClr val="2A19A7"/>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sz="1000">
                <a:solidFill>
                  <a:srgbClr val="2A19A7"/>
                </a:solidFill>
                <a:ea typeface="+mn-lt"/>
                <a:cs typeface="+mn-lt"/>
              </a:rPr>
              <a:t>LPD 23 De LL </a:t>
            </a:r>
            <a:r>
              <a:rPr lang="en-US" sz="1000" err="1">
                <a:solidFill>
                  <a:srgbClr val="2A19A7"/>
                </a:solidFill>
                <a:ea typeface="+mn-lt"/>
                <a:cs typeface="+mn-lt"/>
              </a:rPr>
              <a:t>plaatsen</a:t>
            </a:r>
            <a:r>
              <a:rPr lang="en-US" sz="1000">
                <a:solidFill>
                  <a:srgbClr val="2A19A7"/>
                </a:solidFill>
                <a:ea typeface="+mn-lt"/>
                <a:cs typeface="+mn-lt"/>
              </a:rPr>
              <a:t> </a:t>
            </a:r>
          </a:p>
          <a:p>
            <a:pPr algn="ctr"/>
            <a:r>
              <a:rPr lang="en-US" sz="1000" err="1">
                <a:solidFill>
                  <a:srgbClr val="2A19A7"/>
                </a:solidFill>
                <a:ea typeface="+mn-lt"/>
                <a:cs typeface="+mn-lt"/>
              </a:rPr>
              <a:t>borgingen</a:t>
            </a:r>
            <a:r>
              <a:rPr lang="en-US" sz="1000">
                <a:solidFill>
                  <a:srgbClr val="2A19A7"/>
                </a:solidFill>
                <a:ea typeface="+mn-lt"/>
                <a:cs typeface="+mn-lt"/>
              </a:rPr>
              <a:t> en </a:t>
            </a:r>
            <a:r>
              <a:rPr lang="en-US" sz="1000" err="1">
                <a:solidFill>
                  <a:srgbClr val="2A19A7"/>
                </a:solidFill>
                <a:ea typeface="+mn-lt"/>
                <a:cs typeface="+mn-lt"/>
              </a:rPr>
              <a:t>afdichtingen</a:t>
            </a:r>
            <a:endParaRPr lang="en-US" sz="1000">
              <a:solidFill>
                <a:srgbClr val="2A19A7"/>
              </a:solidFill>
              <a:ea typeface="+mn-lt"/>
              <a:cs typeface="+mn-lt"/>
            </a:endParaRPr>
          </a:p>
        </p:txBody>
      </p:sp>
      <p:sp>
        <p:nvSpPr>
          <p:cNvPr id="21" name="Zeshoek 20">
            <a:extLst>
              <a:ext uri="{FF2B5EF4-FFF2-40B4-BE49-F238E27FC236}">
                <a16:creationId xmlns:a16="http://schemas.microsoft.com/office/drawing/2014/main" id="{47FA2E02-1FE5-4532-A96A-416CD6CAFCA4}"/>
              </a:ext>
            </a:extLst>
          </p:cNvPr>
          <p:cNvSpPr/>
          <p:nvPr/>
        </p:nvSpPr>
        <p:spPr>
          <a:xfrm>
            <a:off x="8283862" y="1967456"/>
            <a:ext cx="1561475" cy="1261671"/>
          </a:xfrm>
          <a:prstGeom prst="hexagon">
            <a:avLst/>
          </a:prstGeom>
          <a:ln>
            <a:solidFill>
              <a:srgbClr val="2A19A7"/>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sz="1000">
                <a:solidFill>
                  <a:srgbClr val="2A19A7"/>
                </a:solidFill>
                <a:ea typeface="+mn-lt"/>
                <a:cs typeface="+mn-lt"/>
              </a:rPr>
              <a:t>LPD 4 De LL </a:t>
            </a:r>
            <a:r>
              <a:rPr lang="en-US" sz="1000" err="1">
                <a:solidFill>
                  <a:srgbClr val="2A19A7"/>
                </a:solidFill>
                <a:ea typeface="+mn-lt"/>
                <a:cs typeface="+mn-lt"/>
              </a:rPr>
              <a:t>ontwerpen</a:t>
            </a:r>
            <a:r>
              <a:rPr lang="en-US" sz="1000">
                <a:solidFill>
                  <a:srgbClr val="2A19A7"/>
                </a:solidFill>
                <a:ea typeface="+mn-lt"/>
                <a:cs typeface="+mn-lt"/>
              </a:rPr>
              <a:t> </a:t>
            </a:r>
            <a:r>
              <a:rPr lang="en-US" sz="1000" err="1">
                <a:solidFill>
                  <a:srgbClr val="2A19A7"/>
                </a:solidFill>
                <a:ea typeface="+mn-lt"/>
                <a:cs typeface="+mn-lt"/>
              </a:rPr>
              <a:t>een</a:t>
            </a:r>
            <a:r>
              <a:rPr lang="en-US" sz="1000">
                <a:solidFill>
                  <a:srgbClr val="2A19A7"/>
                </a:solidFill>
                <a:ea typeface="+mn-lt"/>
                <a:cs typeface="+mn-lt"/>
              </a:rPr>
              <a:t> </a:t>
            </a:r>
            <a:r>
              <a:rPr lang="en-US" sz="1000" err="1">
                <a:solidFill>
                  <a:srgbClr val="2A19A7"/>
                </a:solidFill>
                <a:ea typeface="+mn-lt"/>
                <a:cs typeface="+mn-lt"/>
              </a:rPr>
              <a:t>oplossing</a:t>
            </a:r>
            <a:r>
              <a:rPr lang="en-US" sz="1000">
                <a:solidFill>
                  <a:srgbClr val="2A19A7"/>
                </a:solidFill>
                <a:ea typeface="+mn-lt"/>
                <a:cs typeface="+mn-lt"/>
              </a:rPr>
              <a:t> </a:t>
            </a:r>
            <a:r>
              <a:rPr lang="en-US" sz="1000" err="1">
                <a:solidFill>
                  <a:srgbClr val="2A19A7"/>
                </a:solidFill>
                <a:ea typeface="+mn-lt"/>
                <a:cs typeface="+mn-lt"/>
              </a:rPr>
              <a:t>voor</a:t>
            </a:r>
            <a:r>
              <a:rPr lang="en-US" sz="1000">
                <a:solidFill>
                  <a:srgbClr val="2A19A7"/>
                </a:solidFill>
                <a:ea typeface="+mn-lt"/>
                <a:cs typeface="+mn-lt"/>
              </a:rPr>
              <a:t> </a:t>
            </a:r>
            <a:r>
              <a:rPr lang="en-US" sz="1000" err="1">
                <a:solidFill>
                  <a:srgbClr val="2A19A7"/>
                </a:solidFill>
                <a:ea typeface="+mn-lt"/>
                <a:cs typeface="+mn-lt"/>
              </a:rPr>
              <a:t>een</a:t>
            </a:r>
            <a:r>
              <a:rPr lang="en-US" sz="1000">
                <a:solidFill>
                  <a:srgbClr val="2A19A7"/>
                </a:solidFill>
                <a:ea typeface="+mn-lt"/>
                <a:cs typeface="+mn-lt"/>
              </a:rPr>
              <a:t> </a:t>
            </a:r>
            <a:r>
              <a:rPr lang="en-US" sz="1000" err="1">
                <a:solidFill>
                  <a:srgbClr val="2A19A7"/>
                </a:solidFill>
                <a:ea typeface="+mn-lt"/>
                <a:cs typeface="+mn-lt"/>
              </a:rPr>
              <a:t>hedendaags</a:t>
            </a:r>
            <a:r>
              <a:rPr lang="en-US" sz="1000">
                <a:solidFill>
                  <a:srgbClr val="2A19A7"/>
                </a:solidFill>
                <a:ea typeface="+mn-lt"/>
                <a:cs typeface="+mn-lt"/>
              </a:rPr>
              <a:t> STEM </a:t>
            </a:r>
            <a:r>
              <a:rPr lang="en-US" sz="1000" err="1">
                <a:solidFill>
                  <a:srgbClr val="2A19A7"/>
                </a:solidFill>
                <a:ea typeface="+mn-lt"/>
                <a:cs typeface="+mn-lt"/>
              </a:rPr>
              <a:t>probleem</a:t>
            </a:r>
          </a:p>
          <a:p>
            <a:pPr algn="ctr"/>
            <a:endParaRPr lang="nl-NL" sz="1000" b="1">
              <a:solidFill>
                <a:srgbClr val="2A19A7"/>
              </a:solidFill>
            </a:endParaRPr>
          </a:p>
        </p:txBody>
      </p:sp>
      <p:sp>
        <p:nvSpPr>
          <p:cNvPr id="23" name="Zeshoek 22">
            <a:extLst>
              <a:ext uri="{FF2B5EF4-FFF2-40B4-BE49-F238E27FC236}">
                <a16:creationId xmlns:a16="http://schemas.microsoft.com/office/drawing/2014/main" id="{26C71920-B38F-4EC4-8C33-DEE5470E0F2A}"/>
              </a:ext>
            </a:extLst>
          </p:cNvPr>
          <p:cNvSpPr/>
          <p:nvPr/>
        </p:nvSpPr>
        <p:spPr>
          <a:xfrm>
            <a:off x="2642564" y="3708813"/>
            <a:ext cx="1261672" cy="1061803"/>
          </a:xfrm>
          <a:prstGeom prst="hexagon">
            <a:avLst/>
          </a:prstGeom>
          <a:ln>
            <a:solidFill>
              <a:srgbClr val="FF0000"/>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nl-NL" sz="1000" b="1">
                <a:solidFill>
                  <a:srgbClr val="FF0000"/>
                </a:solidFill>
              </a:rPr>
              <a:t>… leren een waterkraan lekdicht monteren.</a:t>
            </a:r>
          </a:p>
        </p:txBody>
      </p:sp>
      <p:sp>
        <p:nvSpPr>
          <p:cNvPr id="25" name="Zeshoek 24">
            <a:extLst>
              <a:ext uri="{FF2B5EF4-FFF2-40B4-BE49-F238E27FC236}">
                <a16:creationId xmlns:a16="http://schemas.microsoft.com/office/drawing/2014/main" id="{530FAEA0-13AB-45B2-ABB6-E987359B3513}"/>
              </a:ext>
            </a:extLst>
          </p:cNvPr>
          <p:cNvSpPr/>
          <p:nvPr/>
        </p:nvSpPr>
        <p:spPr>
          <a:xfrm>
            <a:off x="2642564" y="2584550"/>
            <a:ext cx="1261672" cy="1061803"/>
          </a:xfrm>
          <a:prstGeom prst="hexagon">
            <a:avLst/>
          </a:prstGeom>
          <a:ln>
            <a:solidFill>
              <a:srgbClr val="FF0000"/>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nl-NL" sz="1000" b="1">
                <a:solidFill>
                  <a:srgbClr val="FF0000"/>
                </a:solidFill>
              </a:rPr>
              <a:t>… kunnen een koperen leiding solderen - braseren.</a:t>
            </a:r>
          </a:p>
        </p:txBody>
      </p:sp>
      <p:sp>
        <p:nvSpPr>
          <p:cNvPr id="27" name="Zeshoek 26">
            <a:extLst>
              <a:ext uri="{FF2B5EF4-FFF2-40B4-BE49-F238E27FC236}">
                <a16:creationId xmlns:a16="http://schemas.microsoft.com/office/drawing/2014/main" id="{0D472B7D-7D77-40A6-B57C-2A81F67A8724}"/>
              </a:ext>
            </a:extLst>
          </p:cNvPr>
          <p:cNvSpPr/>
          <p:nvPr/>
        </p:nvSpPr>
        <p:spPr>
          <a:xfrm>
            <a:off x="2645062" y="1475278"/>
            <a:ext cx="1261672" cy="1061803"/>
          </a:xfrm>
          <a:prstGeom prst="hexagon">
            <a:avLst/>
          </a:prstGeom>
          <a:ln>
            <a:solidFill>
              <a:srgbClr val="FF0000"/>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nl-NL" sz="1000" b="1">
                <a:solidFill>
                  <a:srgbClr val="FF0000"/>
                </a:solidFill>
              </a:rPr>
              <a:t>… kunnen p aflezen op een gemonteerde manometer.</a:t>
            </a:r>
          </a:p>
        </p:txBody>
      </p:sp>
      <p:sp>
        <p:nvSpPr>
          <p:cNvPr id="29" name="Zeshoek 28">
            <a:extLst>
              <a:ext uri="{FF2B5EF4-FFF2-40B4-BE49-F238E27FC236}">
                <a16:creationId xmlns:a16="http://schemas.microsoft.com/office/drawing/2014/main" id="{5D467AB0-3900-4AAF-B7E4-F1975F4F6892}"/>
              </a:ext>
            </a:extLst>
          </p:cNvPr>
          <p:cNvSpPr/>
          <p:nvPr/>
        </p:nvSpPr>
        <p:spPr>
          <a:xfrm>
            <a:off x="2645063" y="4823081"/>
            <a:ext cx="1261672" cy="1061803"/>
          </a:xfrm>
          <a:prstGeom prst="hexagon">
            <a:avLst/>
          </a:prstGeom>
          <a:ln>
            <a:solidFill>
              <a:srgbClr val="FF0000"/>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nl-NL" sz="1000" b="1">
                <a:solidFill>
                  <a:srgbClr val="FF0000"/>
                </a:solidFill>
              </a:rPr>
              <a:t>…</a:t>
            </a:r>
          </a:p>
          <a:p>
            <a:pPr algn="ctr"/>
            <a:r>
              <a:rPr lang="nl-NL" sz="1000" b="1">
                <a:solidFill>
                  <a:srgbClr val="FF0000"/>
                </a:solidFill>
              </a:rPr>
              <a:t>leren een lekkage in en PVC buis </a:t>
            </a:r>
            <a:r>
              <a:rPr lang="nl-NL" sz="1000" b="1" err="1">
                <a:solidFill>
                  <a:srgbClr val="FF0000"/>
                </a:solidFill>
              </a:rPr>
              <a:t>reperaren</a:t>
            </a:r>
            <a:endParaRPr lang="nl-NL" sz="1000" b="1">
              <a:solidFill>
                <a:srgbClr val="FF0000"/>
              </a:solidFill>
            </a:endParaRPr>
          </a:p>
        </p:txBody>
      </p:sp>
      <p:pic>
        <p:nvPicPr>
          <p:cNvPr id="32" name="Afbeelding 32">
            <a:extLst>
              <a:ext uri="{FF2B5EF4-FFF2-40B4-BE49-F238E27FC236}">
                <a16:creationId xmlns:a16="http://schemas.microsoft.com/office/drawing/2014/main" id="{877E0328-12AB-4A65-9A54-3297B18D16B4}"/>
              </a:ext>
            </a:extLst>
          </p:cNvPr>
          <p:cNvPicPr>
            <a:picLocks noChangeAspect="1"/>
          </p:cNvPicPr>
          <p:nvPr/>
        </p:nvPicPr>
        <p:blipFill>
          <a:blip r:embed="rId4"/>
          <a:stretch>
            <a:fillRect/>
          </a:stretch>
        </p:blipFill>
        <p:spPr>
          <a:xfrm>
            <a:off x="8471941" y="3422945"/>
            <a:ext cx="2743200" cy="2535453"/>
          </a:xfrm>
          <a:prstGeom prst="rect">
            <a:avLst/>
          </a:prstGeom>
        </p:spPr>
      </p:pic>
      <p:sp>
        <p:nvSpPr>
          <p:cNvPr id="34" name="Zeshoek 33">
            <a:extLst>
              <a:ext uri="{FF2B5EF4-FFF2-40B4-BE49-F238E27FC236}">
                <a16:creationId xmlns:a16="http://schemas.microsoft.com/office/drawing/2014/main" id="{78F304AC-B155-46C7-B5FA-98BAF5879A73}"/>
              </a:ext>
            </a:extLst>
          </p:cNvPr>
          <p:cNvSpPr/>
          <p:nvPr/>
        </p:nvSpPr>
        <p:spPr>
          <a:xfrm>
            <a:off x="10117659" y="2539580"/>
            <a:ext cx="1411573" cy="1211704"/>
          </a:xfrm>
          <a:prstGeom prst="hexagon">
            <a:avLst/>
          </a:prstGeom>
          <a:ln>
            <a:solidFill>
              <a:srgbClr val="FF0000"/>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nl-NL" sz="1000" b="1">
                <a:solidFill>
                  <a:srgbClr val="FF0000"/>
                </a:solidFill>
              </a:rPr>
              <a:t>… leren technisch evoluerende systemen aan te sluiten</a:t>
            </a:r>
          </a:p>
        </p:txBody>
      </p:sp>
    </p:spTree>
    <p:extLst>
      <p:ext uri="{BB962C8B-B14F-4D97-AF65-F5344CB8AC3E}">
        <p14:creationId xmlns:p14="http://schemas.microsoft.com/office/powerpoint/2010/main" val="127992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P spid="4" grpId="0" animBg="1"/>
      <p:bldP spid="6" grpId="0" animBg="1"/>
      <p:bldP spid="8" grpId="0" animBg="1"/>
      <p:bldP spid="19" grpId="0" animBg="1"/>
      <p:bldP spid="21" grpId="0" animBg="1"/>
      <p:bldP spid="23" grpId="0" animBg="1"/>
      <p:bldP spid="25" grpId="0" animBg="1"/>
      <p:bldP spid="27" grpId="0" animBg="1"/>
      <p:bldP spid="29" grpId="0" animBg="1"/>
      <p:bldP spid="3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45</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a:xfrm>
            <a:off x="1679509" y="274638"/>
            <a:ext cx="10350565" cy="1143000"/>
          </a:xfrm>
        </p:spPr>
        <p:txBody>
          <a:bodyPr/>
          <a:lstStyle/>
          <a:p>
            <a:r>
              <a:rPr lang="nl-NL"/>
              <a:t>Projectvoorbeeld Montage – </a:t>
            </a:r>
            <a:r>
              <a:rPr lang="nl-NL" u="sng"/>
              <a:t>Niet-huishoudelijke</a:t>
            </a:r>
            <a:r>
              <a:rPr lang="nl-NL"/>
              <a:t> installatie elektriciteit</a:t>
            </a:r>
          </a:p>
        </p:txBody>
      </p:sp>
      <p:pic>
        <p:nvPicPr>
          <p:cNvPr id="5122" name="Picture 2" descr="Ocean Entertainment - Verhuur Licht">
            <a:extLst>
              <a:ext uri="{FF2B5EF4-FFF2-40B4-BE49-F238E27FC236}">
                <a16:creationId xmlns:a16="http://schemas.microsoft.com/office/drawing/2014/main" id="{A83A00D0-1166-4838-902D-B394717F6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8493" y="1693796"/>
            <a:ext cx="6096000" cy="4067175"/>
          </a:xfrm>
          <a:prstGeom prst="rect">
            <a:avLst/>
          </a:prstGeom>
          <a:noFill/>
          <a:extLst>
            <a:ext uri="{909E8E84-426E-40DD-AFC4-6F175D3DCCD1}">
              <a14:hiddenFill xmlns:a14="http://schemas.microsoft.com/office/drawing/2010/main">
                <a:solidFill>
                  <a:srgbClr val="FFFFFF"/>
                </a:solidFill>
              </a14:hiddenFill>
            </a:ext>
          </a:extLst>
        </p:spPr>
      </p:pic>
      <p:sp>
        <p:nvSpPr>
          <p:cNvPr id="5" name="Zeshoek 4">
            <a:extLst>
              <a:ext uri="{FF2B5EF4-FFF2-40B4-BE49-F238E27FC236}">
                <a16:creationId xmlns:a16="http://schemas.microsoft.com/office/drawing/2014/main" id="{D3832BC0-932A-4833-81D0-0A7169EDD8FA}"/>
              </a:ext>
            </a:extLst>
          </p:cNvPr>
          <p:cNvSpPr/>
          <p:nvPr/>
        </p:nvSpPr>
        <p:spPr>
          <a:xfrm>
            <a:off x="9009002" y="4535137"/>
            <a:ext cx="1085555" cy="914400"/>
          </a:xfrm>
          <a:prstGeom prst="hexagon">
            <a:avLst/>
          </a:prstGeom>
          <a:gradFill flip="none" rotWithShape="1">
            <a:gsLst>
              <a:gs pos="44000">
                <a:srgbClr val="5FBE30"/>
              </a:gs>
              <a:gs pos="55000">
                <a:srgbClr val="F95817"/>
              </a:gs>
              <a:gs pos="77000">
                <a:srgbClr val="00FFFF"/>
              </a:gs>
            </a:gsLst>
            <a:path path="circle">
              <a:fillToRect l="50000" t="50000" r="50000" b="50000"/>
            </a:path>
            <a:tileRect/>
          </a:gradFill>
          <a:ln>
            <a:gradFill>
              <a:gsLst>
                <a:gs pos="46000">
                  <a:srgbClr val="F95817"/>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Schema/ Tekening</a:t>
            </a:r>
          </a:p>
        </p:txBody>
      </p:sp>
      <p:grpSp>
        <p:nvGrpSpPr>
          <p:cNvPr id="6" name="Groep 5">
            <a:extLst>
              <a:ext uri="{FF2B5EF4-FFF2-40B4-BE49-F238E27FC236}">
                <a16:creationId xmlns:a16="http://schemas.microsoft.com/office/drawing/2014/main" id="{1E48474C-42D9-4631-95B4-06AB648596FA}"/>
              </a:ext>
            </a:extLst>
          </p:cNvPr>
          <p:cNvGrpSpPr/>
          <p:nvPr/>
        </p:nvGrpSpPr>
        <p:grpSpPr>
          <a:xfrm>
            <a:off x="10410034" y="4174707"/>
            <a:ext cx="1745021" cy="1695108"/>
            <a:chOff x="8838178" y="3210522"/>
            <a:chExt cx="1745021" cy="1695108"/>
          </a:xfrm>
        </p:grpSpPr>
        <p:sp>
          <p:nvSpPr>
            <p:cNvPr id="7" name="Zeshoek 6">
              <a:extLst>
                <a:ext uri="{FF2B5EF4-FFF2-40B4-BE49-F238E27FC236}">
                  <a16:creationId xmlns:a16="http://schemas.microsoft.com/office/drawing/2014/main" id="{182FA92C-8DD8-4EB7-B4FD-4836DBF55A10}"/>
                </a:ext>
              </a:extLst>
            </p:cNvPr>
            <p:cNvSpPr/>
            <p:nvPr/>
          </p:nvSpPr>
          <p:spPr>
            <a:xfrm>
              <a:off x="9611061" y="3210522"/>
              <a:ext cx="972138" cy="872183"/>
            </a:xfrm>
            <a:prstGeom prst="hexagon">
              <a:avLst/>
            </a:prstGeom>
            <a:gradFill flip="none" rotWithShape="1">
              <a:gsLst>
                <a:gs pos="50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Joule-effect</a:t>
              </a:r>
            </a:p>
          </p:txBody>
        </p:sp>
        <p:sp>
          <p:nvSpPr>
            <p:cNvPr id="8" name="Zeshoek 7">
              <a:extLst>
                <a:ext uri="{FF2B5EF4-FFF2-40B4-BE49-F238E27FC236}">
                  <a16:creationId xmlns:a16="http://schemas.microsoft.com/office/drawing/2014/main" id="{CB835005-D6D2-4652-8C6F-EACD92B8EE7B}"/>
                </a:ext>
              </a:extLst>
            </p:cNvPr>
            <p:cNvSpPr/>
            <p:nvPr/>
          </p:nvSpPr>
          <p:spPr>
            <a:xfrm>
              <a:off x="9610146" y="4084239"/>
              <a:ext cx="965168" cy="821391"/>
            </a:xfrm>
            <a:prstGeom prst="hexagon">
              <a:avLst/>
            </a:prstGeom>
            <a:gradFill flip="none" rotWithShape="1">
              <a:gsLst>
                <a:gs pos="51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Wet van Ohm</a:t>
              </a:r>
            </a:p>
          </p:txBody>
        </p:sp>
        <p:sp>
          <p:nvSpPr>
            <p:cNvPr id="9" name="Zeshoek 8">
              <a:extLst>
                <a:ext uri="{FF2B5EF4-FFF2-40B4-BE49-F238E27FC236}">
                  <a16:creationId xmlns:a16="http://schemas.microsoft.com/office/drawing/2014/main" id="{6014C9C6-A683-4FFF-9F24-335F09B19F33}"/>
                </a:ext>
              </a:extLst>
            </p:cNvPr>
            <p:cNvSpPr/>
            <p:nvPr/>
          </p:nvSpPr>
          <p:spPr>
            <a:xfrm>
              <a:off x="8838178" y="3639595"/>
              <a:ext cx="969710" cy="860611"/>
            </a:xfrm>
            <a:prstGeom prst="hexagon">
              <a:avLst/>
            </a:prstGeom>
            <a:gradFill flip="none" rotWithShape="1">
              <a:gsLst>
                <a:gs pos="51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Elektrisch vermogen </a:t>
              </a:r>
            </a:p>
            <a:p>
              <a:pPr algn="ctr"/>
              <a:r>
                <a:rPr lang="nl-BE" sz="700">
                  <a:solidFill>
                    <a:schemeClr val="bg1"/>
                  </a:solidFill>
                </a:rPr>
                <a:t>Rendement</a:t>
              </a:r>
            </a:p>
          </p:txBody>
        </p:sp>
      </p:grpSp>
      <p:sp>
        <p:nvSpPr>
          <p:cNvPr id="10" name="Zeshoek 9">
            <a:extLst>
              <a:ext uri="{FF2B5EF4-FFF2-40B4-BE49-F238E27FC236}">
                <a16:creationId xmlns:a16="http://schemas.microsoft.com/office/drawing/2014/main" id="{7F3403C5-994C-41E8-A074-EA89322AC8D9}"/>
              </a:ext>
            </a:extLst>
          </p:cNvPr>
          <p:cNvSpPr/>
          <p:nvPr/>
        </p:nvSpPr>
        <p:spPr>
          <a:xfrm>
            <a:off x="10551696" y="1476252"/>
            <a:ext cx="1030706" cy="872183"/>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STEM doelen</a:t>
            </a:r>
          </a:p>
        </p:txBody>
      </p:sp>
      <p:sp>
        <p:nvSpPr>
          <p:cNvPr id="15" name="Zeshoek 14">
            <a:extLst>
              <a:ext uri="{FF2B5EF4-FFF2-40B4-BE49-F238E27FC236}">
                <a16:creationId xmlns:a16="http://schemas.microsoft.com/office/drawing/2014/main" id="{C027DEE6-42BE-4992-B326-4A9F44194A79}"/>
              </a:ext>
            </a:extLst>
          </p:cNvPr>
          <p:cNvSpPr/>
          <p:nvPr/>
        </p:nvSpPr>
        <p:spPr>
          <a:xfrm>
            <a:off x="9150857" y="2425247"/>
            <a:ext cx="2431545" cy="2007505"/>
          </a:xfrm>
          <a:prstGeom prst="hexagon">
            <a:avLst/>
          </a:prstGeom>
          <a:gradFill>
            <a:gsLst>
              <a:gs pos="7000">
                <a:srgbClr val="F95817"/>
              </a:gs>
              <a:gs pos="44000">
                <a:srgbClr val="81C624"/>
              </a:gs>
            </a:gsLst>
            <a:lin ang="5400000" scaled="1"/>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Zeshoek 15">
            <a:extLst>
              <a:ext uri="{FF2B5EF4-FFF2-40B4-BE49-F238E27FC236}">
                <a16:creationId xmlns:a16="http://schemas.microsoft.com/office/drawing/2014/main" id="{5CF238B7-CB09-41C4-8E4B-341F1E26C780}"/>
              </a:ext>
            </a:extLst>
          </p:cNvPr>
          <p:cNvSpPr/>
          <p:nvPr/>
        </p:nvSpPr>
        <p:spPr>
          <a:xfrm>
            <a:off x="10019619" y="3108318"/>
            <a:ext cx="935012" cy="745881"/>
          </a:xfrm>
          <a:prstGeom prst="hexagon">
            <a:avLst/>
          </a:prstGeom>
          <a:gradFill flip="none" rotWithShape="1">
            <a:gsLst>
              <a:gs pos="58000">
                <a:srgbClr val="F95817"/>
              </a:gs>
              <a:gs pos="37000">
                <a:srgbClr val="81C624"/>
              </a:gs>
              <a:gs pos="69000">
                <a:schemeClr val="bg1">
                  <a:lumMod val="85000"/>
                </a:schemeClr>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00">
                <a:solidFill>
                  <a:schemeClr val="bg1"/>
                </a:solidFill>
              </a:rPr>
              <a:t>Huishoudelijke en niet-huishoudelijke installaties</a:t>
            </a:r>
            <a:endParaRPr lang="nl-BE" sz="700">
              <a:solidFill>
                <a:schemeClr val="bg1"/>
              </a:solidFill>
            </a:endParaRPr>
          </a:p>
        </p:txBody>
      </p:sp>
      <p:sp>
        <p:nvSpPr>
          <p:cNvPr id="17" name="Rechthoek 16">
            <a:extLst>
              <a:ext uri="{FF2B5EF4-FFF2-40B4-BE49-F238E27FC236}">
                <a16:creationId xmlns:a16="http://schemas.microsoft.com/office/drawing/2014/main" id="{4EA7B041-CAD0-4C2D-A927-63C28B569CF1}"/>
              </a:ext>
            </a:extLst>
          </p:cNvPr>
          <p:cNvSpPr/>
          <p:nvPr/>
        </p:nvSpPr>
        <p:spPr>
          <a:xfrm>
            <a:off x="9669133" y="2516317"/>
            <a:ext cx="1397029" cy="1669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900"/>
              <a:t>Elektrotechnische Realisatie</a:t>
            </a:r>
          </a:p>
        </p:txBody>
      </p:sp>
      <p:sp>
        <p:nvSpPr>
          <p:cNvPr id="18" name="Zeshoek 17">
            <a:extLst>
              <a:ext uri="{FF2B5EF4-FFF2-40B4-BE49-F238E27FC236}">
                <a16:creationId xmlns:a16="http://schemas.microsoft.com/office/drawing/2014/main" id="{B3E3EB64-5136-4043-9FA1-72269FE29E22}"/>
              </a:ext>
            </a:extLst>
          </p:cNvPr>
          <p:cNvSpPr/>
          <p:nvPr/>
        </p:nvSpPr>
        <p:spPr>
          <a:xfrm>
            <a:off x="9404331" y="3459616"/>
            <a:ext cx="835006" cy="715618"/>
          </a:xfrm>
          <a:prstGeom prst="hexagon">
            <a:avLst/>
          </a:prstGeom>
          <a:gradFill flip="none" rotWithShape="1">
            <a:gsLst>
              <a:gs pos="50000">
                <a:srgbClr val="F95817"/>
              </a:gs>
              <a:gs pos="71000">
                <a:srgbClr val="00FFFF"/>
              </a:gs>
            </a:gsLst>
            <a:path path="circle">
              <a:fillToRect l="50000" t="50000" r="50000" b="50000"/>
            </a:path>
            <a:tileRect/>
          </a:gradFill>
          <a:ln>
            <a:solidFill>
              <a:srgbClr val="F958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00">
                <a:solidFill>
                  <a:schemeClr val="bg1"/>
                </a:solidFill>
              </a:rPr>
              <a:t>Montage en demontage</a:t>
            </a:r>
          </a:p>
        </p:txBody>
      </p:sp>
    </p:spTree>
    <p:extLst>
      <p:ext uri="{BB962C8B-B14F-4D97-AF65-F5344CB8AC3E}">
        <p14:creationId xmlns:p14="http://schemas.microsoft.com/office/powerpoint/2010/main" val="58362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46</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Projectvoorbeeld Montage – Elektropneumatica – </a:t>
            </a:r>
            <a:br>
              <a:rPr lang="nl-NL"/>
            </a:br>
            <a:r>
              <a:rPr lang="nl-NL" u="sng"/>
              <a:t>Niet-huishoudelijke</a:t>
            </a:r>
            <a:r>
              <a:rPr lang="nl-NL"/>
              <a:t> installatie - Elektriciteit</a:t>
            </a:r>
          </a:p>
        </p:txBody>
      </p:sp>
      <p:pic>
        <p:nvPicPr>
          <p:cNvPr id="5" name="Afbeelding 4" descr="Afbeelding met binnen, apparaat&#10;&#10;Automatisch gegenereerde beschrijving">
            <a:extLst>
              <a:ext uri="{FF2B5EF4-FFF2-40B4-BE49-F238E27FC236}">
                <a16:creationId xmlns:a16="http://schemas.microsoft.com/office/drawing/2014/main" id="{E68D43BA-FBBC-4342-8914-7AC965381F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010959" y="1934925"/>
            <a:ext cx="5214696" cy="3911022"/>
          </a:xfrm>
          <a:prstGeom prst="rect">
            <a:avLst/>
          </a:prstGeom>
        </p:spPr>
      </p:pic>
      <p:sp>
        <p:nvSpPr>
          <p:cNvPr id="9" name="Rechthoek 8">
            <a:extLst>
              <a:ext uri="{FF2B5EF4-FFF2-40B4-BE49-F238E27FC236}">
                <a16:creationId xmlns:a16="http://schemas.microsoft.com/office/drawing/2014/main" id="{261B54DC-FB8F-42DA-8085-7A6DFE696D4E}"/>
              </a:ext>
            </a:extLst>
          </p:cNvPr>
          <p:cNvSpPr/>
          <p:nvPr/>
        </p:nvSpPr>
        <p:spPr>
          <a:xfrm>
            <a:off x="9079345" y="1957902"/>
            <a:ext cx="1383527" cy="1669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900"/>
              <a:t>Elektrotechnische Realisatie</a:t>
            </a:r>
          </a:p>
        </p:txBody>
      </p:sp>
      <p:sp>
        <p:nvSpPr>
          <p:cNvPr id="10" name="Rechthoek 9">
            <a:extLst>
              <a:ext uri="{FF2B5EF4-FFF2-40B4-BE49-F238E27FC236}">
                <a16:creationId xmlns:a16="http://schemas.microsoft.com/office/drawing/2014/main" id="{D268C46C-986F-4743-BC19-473B1E770C2E}"/>
              </a:ext>
            </a:extLst>
          </p:cNvPr>
          <p:cNvSpPr/>
          <p:nvPr/>
        </p:nvSpPr>
        <p:spPr>
          <a:xfrm>
            <a:off x="9051741" y="3702093"/>
            <a:ext cx="1354371" cy="177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100"/>
              <a:t>Context</a:t>
            </a:r>
          </a:p>
        </p:txBody>
      </p:sp>
      <p:grpSp>
        <p:nvGrpSpPr>
          <p:cNvPr id="12" name="Groep 11">
            <a:extLst>
              <a:ext uri="{FF2B5EF4-FFF2-40B4-BE49-F238E27FC236}">
                <a16:creationId xmlns:a16="http://schemas.microsoft.com/office/drawing/2014/main" id="{611EB577-A03C-41B9-8B45-8A8CC3977BE4}"/>
              </a:ext>
            </a:extLst>
          </p:cNvPr>
          <p:cNvGrpSpPr/>
          <p:nvPr/>
        </p:nvGrpSpPr>
        <p:grpSpPr>
          <a:xfrm>
            <a:off x="8419909" y="1923046"/>
            <a:ext cx="2749507" cy="2155196"/>
            <a:chOff x="5588499" y="1381843"/>
            <a:chExt cx="2749507" cy="2155196"/>
          </a:xfrm>
        </p:grpSpPr>
        <p:grpSp>
          <p:nvGrpSpPr>
            <p:cNvPr id="13" name="Groep 12">
              <a:extLst>
                <a:ext uri="{FF2B5EF4-FFF2-40B4-BE49-F238E27FC236}">
                  <a16:creationId xmlns:a16="http://schemas.microsoft.com/office/drawing/2014/main" id="{52C4F007-C7A0-46C9-832D-005969E46266}"/>
                </a:ext>
              </a:extLst>
            </p:cNvPr>
            <p:cNvGrpSpPr/>
            <p:nvPr/>
          </p:nvGrpSpPr>
          <p:grpSpPr>
            <a:xfrm>
              <a:off x="5588499" y="1381843"/>
              <a:ext cx="2749507" cy="2155196"/>
              <a:chOff x="5598539" y="1960499"/>
              <a:chExt cx="2749507" cy="2155196"/>
            </a:xfrm>
          </p:grpSpPr>
          <p:sp>
            <p:nvSpPr>
              <p:cNvPr id="15" name="Zeshoek 14">
                <a:extLst>
                  <a:ext uri="{FF2B5EF4-FFF2-40B4-BE49-F238E27FC236}">
                    <a16:creationId xmlns:a16="http://schemas.microsoft.com/office/drawing/2014/main" id="{67470642-57EA-43CD-B8DD-1159E540A3FB}"/>
                  </a:ext>
                </a:extLst>
              </p:cNvPr>
              <p:cNvSpPr/>
              <p:nvPr/>
            </p:nvSpPr>
            <p:spPr>
              <a:xfrm>
                <a:off x="5598539" y="1960499"/>
                <a:ext cx="2749507" cy="2155196"/>
              </a:xfrm>
              <a:prstGeom prst="hexagon">
                <a:avLst/>
              </a:prstGeom>
              <a:gradFill>
                <a:gsLst>
                  <a:gs pos="7000">
                    <a:srgbClr val="F95817"/>
                  </a:gs>
                  <a:gs pos="44000">
                    <a:srgbClr val="81C624"/>
                  </a:gs>
                </a:gsLst>
                <a:lin ang="5400000" scaled="1"/>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Zeshoek 15">
                <a:extLst>
                  <a:ext uri="{FF2B5EF4-FFF2-40B4-BE49-F238E27FC236}">
                    <a16:creationId xmlns:a16="http://schemas.microsoft.com/office/drawing/2014/main" id="{00561609-3A71-4BA4-8C29-A09E1D5A8EA0}"/>
                  </a:ext>
                </a:extLst>
              </p:cNvPr>
              <p:cNvSpPr/>
              <p:nvPr/>
            </p:nvSpPr>
            <p:spPr>
              <a:xfrm>
                <a:off x="7201988" y="3055078"/>
                <a:ext cx="829012" cy="731520"/>
              </a:xfrm>
              <a:prstGeom prst="hexagon">
                <a:avLst/>
              </a:prstGeom>
              <a:gradFill flip="none" rotWithShape="1">
                <a:gsLst>
                  <a:gs pos="58000">
                    <a:srgbClr val="F95817"/>
                  </a:gs>
                  <a:gs pos="31000">
                    <a:schemeClr val="accent5">
                      <a:lumMod val="75000"/>
                    </a:schemeClr>
                  </a:gs>
                  <a:gs pos="41000">
                    <a:srgbClr val="81C624"/>
                  </a:gs>
                  <a:gs pos="64000">
                    <a:schemeClr val="bg1">
                      <a:lumMod val="85000"/>
                    </a:schemeClr>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00">
                    <a:solidFill>
                      <a:schemeClr val="bg1"/>
                    </a:solidFill>
                  </a:rPr>
                  <a:t>Elektro- </a:t>
                </a:r>
                <a:r>
                  <a:rPr lang="nl-BE" sz="600" err="1">
                    <a:solidFill>
                      <a:schemeClr val="bg1"/>
                    </a:solidFill>
                  </a:rPr>
                  <a:t>pneumatica</a:t>
                </a:r>
                <a:endParaRPr lang="nl-BE" sz="600">
                  <a:solidFill>
                    <a:schemeClr val="bg1"/>
                  </a:solidFill>
                </a:endParaRPr>
              </a:p>
            </p:txBody>
          </p:sp>
          <p:sp>
            <p:nvSpPr>
              <p:cNvPr id="19" name="Zeshoek 18">
                <a:extLst>
                  <a:ext uri="{FF2B5EF4-FFF2-40B4-BE49-F238E27FC236}">
                    <a16:creationId xmlns:a16="http://schemas.microsoft.com/office/drawing/2014/main" id="{9AB7C993-4BE7-4C6D-87A2-1F92DDF67967}"/>
                  </a:ext>
                </a:extLst>
              </p:cNvPr>
              <p:cNvSpPr/>
              <p:nvPr/>
            </p:nvSpPr>
            <p:spPr>
              <a:xfrm>
                <a:off x="6468123" y="2686799"/>
                <a:ext cx="925976" cy="745881"/>
              </a:xfrm>
              <a:prstGeom prst="hexagon">
                <a:avLst/>
              </a:prstGeom>
              <a:gradFill flip="none" rotWithShape="1">
                <a:gsLst>
                  <a:gs pos="58000">
                    <a:srgbClr val="F95817"/>
                  </a:gs>
                  <a:gs pos="37000">
                    <a:srgbClr val="81C624"/>
                  </a:gs>
                  <a:gs pos="69000">
                    <a:schemeClr val="bg1">
                      <a:lumMod val="85000"/>
                    </a:schemeClr>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00">
                    <a:solidFill>
                      <a:schemeClr val="bg1"/>
                    </a:solidFill>
                  </a:rPr>
                  <a:t>Huishoudelijke en niet-huishoudelijke installaties</a:t>
                </a:r>
                <a:endParaRPr lang="nl-BE" sz="700">
                  <a:solidFill>
                    <a:schemeClr val="bg1"/>
                  </a:solidFill>
                </a:endParaRPr>
              </a:p>
            </p:txBody>
          </p:sp>
          <p:sp>
            <p:nvSpPr>
              <p:cNvPr id="20" name="Rechthoek 19">
                <a:extLst>
                  <a:ext uri="{FF2B5EF4-FFF2-40B4-BE49-F238E27FC236}">
                    <a16:creationId xmlns:a16="http://schemas.microsoft.com/office/drawing/2014/main" id="{056C5F48-8FB7-4011-8195-D2B7238AF611}"/>
                  </a:ext>
                </a:extLst>
              </p:cNvPr>
              <p:cNvSpPr/>
              <p:nvPr/>
            </p:nvSpPr>
            <p:spPr>
              <a:xfrm>
                <a:off x="6281530" y="2059388"/>
                <a:ext cx="1383527" cy="1669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900"/>
                  <a:t>Elektrotechnische Realisatie</a:t>
                </a:r>
              </a:p>
            </p:txBody>
          </p:sp>
          <p:sp>
            <p:nvSpPr>
              <p:cNvPr id="21" name="Rechthoek 20">
                <a:extLst>
                  <a:ext uri="{FF2B5EF4-FFF2-40B4-BE49-F238E27FC236}">
                    <a16:creationId xmlns:a16="http://schemas.microsoft.com/office/drawing/2014/main" id="{17B73AE7-4D6D-488A-BCCF-27D98EABF598}"/>
                  </a:ext>
                </a:extLst>
              </p:cNvPr>
              <p:cNvSpPr/>
              <p:nvPr/>
            </p:nvSpPr>
            <p:spPr>
              <a:xfrm>
                <a:off x="6253926" y="3803579"/>
                <a:ext cx="1354371" cy="177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100"/>
                  <a:t>Context</a:t>
                </a:r>
              </a:p>
            </p:txBody>
          </p:sp>
        </p:grpSp>
        <p:sp>
          <p:nvSpPr>
            <p:cNvPr id="14" name="Zeshoek 13">
              <a:extLst>
                <a:ext uri="{FF2B5EF4-FFF2-40B4-BE49-F238E27FC236}">
                  <a16:creationId xmlns:a16="http://schemas.microsoft.com/office/drawing/2014/main" id="{DB2BD314-D8BD-4639-8EED-F85BAAD6ABBE}"/>
                </a:ext>
              </a:extLst>
            </p:cNvPr>
            <p:cNvSpPr/>
            <p:nvPr/>
          </p:nvSpPr>
          <p:spPr>
            <a:xfrm>
              <a:off x="5842795" y="2459441"/>
              <a:ext cx="826936" cy="715618"/>
            </a:xfrm>
            <a:prstGeom prst="hexagon">
              <a:avLst/>
            </a:prstGeom>
            <a:gradFill flip="none" rotWithShape="1">
              <a:gsLst>
                <a:gs pos="50000">
                  <a:srgbClr val="F95817"/>
                </a:gs>
                <a:gs pos="71000">
                  <a:srgbClr val="00FFFF"/>
                </a:gs>
              </a:gsLst>
              <a:path path="circle">
                <a:fillToRect l="50000" t="50000" r="50000" b="50000"/>
              </a:path>
              <a:tileRect/>
            </a:gradFill>
            <a:ln>
              <a:solidFill>
                <a:srgbClr val="F958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00">
                  <a:solidFill>
                    <a:schemeClr val="bg1"/>
                  </a:solidFill>
                </a:rPr>
                <a:t>Montage en demontage</a:t>
              </a:r>
            </a:p>
          </p:txBody>
        </p:sp>
      </p:grpSp>
      <p:sp>
        <p:nvSpPr>
          <p:cNvPr id="22" name="Zeshoek 21">
            <a:extLst>
              <a:ext uri="{FF2B5EF4-FFF2-40B4-BE49-F238E27FC236}">
                <a16:creationId xmlns:a16="http://schemas.microsoft.com/office/drawing/2014/main" id="{191EBEEE-3B4F-4F55-BF57-84841B8A4A33}"/>
              </a:ext>
            </a:extLst>
          </p:cNvPr>
          <p:cNvSpPr/>
          <p:nvPr/>
        </p:nvSpPr>
        <p:spPr>
          <a:xfrm>
            <a:off x="9756920" y="5064315"/>
            <a:ext cx="1107805" cy="913447"/>
          </a:xfrm>
          <a:prstGeom prst="hexagon">
            <a:avLst/>
          </a:prstGeom>
          <a:gradFill flip="none" rotWithShape="1">
            <a:gsLst>
              <a:gs pos="47000">
                <a:srgbClr val="FFC000"/>
              </a:gs>
              <a:gs pos="63000">
                <a:schemeClr val="accent2">
                  <a:lumMod val="75000"/>
                </a:schemeClr>
              </a:gs>
              <a:gs pos="33000">
                <a:srgbClr val="81C624"/>
              </a:gs>
              <a:gs pos="69000">
                <a:schemeClr val="bg1">
                  <a:lumMod val="85000"/>
                </a:schemeClr>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Meet- technieken/ -methode</a:t>
            </a:r>
          </a:p>
        </p:txBody>
      </p:sp>
      <p:sp>
        <p:nvSpPr>
          <p:cNvPr id="23" name="Zeshoek 22">
            <a:extLst>
              <a:ext uri="{FF2B5EF4-FFF2-40B4-BE49-F238E27FC236}">
                <a16:creationId xmlns:a16="http://schemas.microsoft.com/office/drawing/2014/main" id="{650E9A3F-DD3B-467A-8D7A-12AC4ED2E1E9}"/>
              </a:ext>
            </a:extLst>
          </p:cNvPr>
          <p:cNvSpPr/>
          <p:nvPr/>
        </p:nvSpPr>
        <p:spPr>
          <a:xfrm>
            <a:off x="7879227" y="1488652"/>
            <a:ext cx="1034257" cy="805657"/>
          </a:xfrm>
          <a:prstGeom prst="hexagon">
            <a:avLst/>
          </a:prstGeom>
          <a:gradFill flip="none" rotWithShape="1">
            <a:gsLst>
              <a:gs pos="64000">
                <a:srgbClr val="00FFFF"/>
              </a:gs>
              <a:gs pos="78000">
                <a:schemeClr val="bg1">
                  <a:lumMod val="75000"/>
                </a:schemeClr>
              </a:gs>
              <a:gs pos="58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800">
                <a:solidFill>
                  <a:srgbClr val="FF0000"/>
                </a:solidFill>
              </a:rPr>
              <a:t>Onder-steunende</a:t>
            </a:r>
          </a:p>
          <a:p>
            <a:pPr algn="ctr"/>
            <a:r>
              <a:rPr lang="nl-BE" sz="800">
                <a:solidFill>
                  <a:srgbClr val="FF0000"/>
                </a:solidFill>
              </a:rPr>
              <a:t>technieken</a:t>
            </a:r>
          </a:p>
        </p:txBody>
      </p:sp>
      <p:grpSp>
        <p:nvGrpSpPr>
          <p:cNvPr id="24" name="Groep 23">
            <a:extLst>
              <a:ext uri="{FF2B5EF4-FFF2-40B4-BE49-F238E27FC236}">
                <a16:creationId xmlns:a16="http://schemas.microsoft.com/office/drawing/2014/main" id="{6C5A5A39-61B8-496C-97E1-0E81DD7A6CE3}"/>
              </a:ext>
            </a:extLst>
          </p:cNvPr>
          <p:cNvGrpSpPr/>
          <p:nvPr/>
        </p:nvGrpSpPr>
        <p:grpSpPr>
          <a:xfrm>
            <a:off x="9932530" y="4135392"/>
            <a:ext cx="1737136" cy="1266035"/>
            <a:chOff x="8838178" y="3639595"/>
            <a:chExt cx="1737136" cy="1266035"/>
          </a:xfrm>
        </p:grpSpPr>
        <p:sp>
          <p:nvSpPr>
            <p:cNvPr id="26" name="Zeshoek 25">
              <a:extLst>
                <a:ext uri="{FF2B5EF4-FFF2-40B4-BE49-F238E27FC236}">
                  <a16:creationId xmlns:a16="http://schemas.microsoft.com/office/drawing/2014/main" id="{E95C8CF6-CB52-4C50-8F5C-0D2D84D93DE6}"/>
                </a:ext>
              </a:extLst>
            </p:cNvPr>
            <p:cNvSpPr/>
            <p:nvPr/>
          </p:nvSpPr>
          <p:spPr>
            <a:xfrm>
              <a:off x="9610146" y="4084239"/>
              <a:ext cx="965168" cy="821391"/>
            </a:xfrm>
            <a:prstGeom prst="hexagon">
              <a:avLst/>
            </a:prstGeom>
            <a:gradFill flip="none" rotWithShape="1">
              <a:gsLst>
                <a:gs pos="51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Wet van Ohm</a:t>
              </a:r>
            </a:p>
          </p:txBody>
        </p:sp>
        <p:sp>
          <p:nvSpPr>
            <p:cNvPr id="27" name="Zeshoek 26">
              <a:extLst>
                <a:ext uri="{FF2B5EF4-FFF2-40B4-BE49-F238E27FC236}">
                  <a16:creationId xmlns:a16="http://schemas.microsoft.com/office/drawing/2014/main" id="{EDBD25C6-FC1E-449A-BE98-46DAF6508A1D}"/>
                </a:ext>
              </a:extLst>
            </p:cNvPr>
            <p:cNvSpPr/>
            <p:nvPr/>
          </p:nvSpPr>
          <p:spPr>
            <a:xfrm>
              <a:off x="8838178" y="3639595"/>
              <a:ext cx="969710" cy="860611"/>
            </a:xfrm>
            <a:prstGeom prst="hexagon">
              <a:avLst/>
            </a:prstGeom>
            <a:gradFill flip="none" rotWithShape="1">
              <a:gsLst>
                <a:gs pos="51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Elektrisch vermogen </a:t>
              </a:r>
            </a:p>
            <a:p>
              <a:pPr algn="ctr"/>
              <a:r>
                <a:rPr lang="nl-BE" sz="700">
                  <a:solidFill>
                    <a:schemeClr val="bg1"/>
                  </a:solidFill>
                </a:rPr>
                <a:t>Rendement</a:t>
              </a:r>
            </a:p>
          </p:txBody>
        </p:sp>
      </p:grpSp>
      <p:sp>
        <p:nvSpPr>
          <p:cNvPr id="28" name="Zeshoek 27">
            <a:extLst>
              <a:ext uri="{FF2B5EF4-FFF2-40B4-BE49-F238E27FC236}">
                <a16:creationId xmlns:a16="http://schemas.microsoft.com/office/drawing/2014/main" id="{8A2DB709-4F42-4866-BB50-4EEFF4F49FB6}"/>
              </a:ext>
            </a:extLst>
          </p:cNvPr>
          <p:cNvSpPr/>
          <p:nvPr/>
        </p:nvSpPr>
        <p:spPr>
          <a:xfrm>
            <a:off x="10704498" y="1521994"/>
            <a:ext cx="1030706" cy="802104"/>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STEM doelen</a:t>
            </a:r>
          </a:p>
        </p:txBody>
      </p:sp>
      <p:sp>
        <p:nvSpPr>
          <p:cNvPr id="29" name="Zeshoek 28">
            <a:extLst>
              <a:ext uri="{FF2B5EF4-FFF2-40B4-BE49-F238E27FC236}">
                <a16:creationId xmlns:a16="http://schemas.microsoft.com/office/drawing/2014/main" id="{89B8D244-4904-48C7-9796-678E75DB16E1}"/>
              </a:ext>
            </a:extLst>
          </p:cNvPr>
          <p:cNvSpPr/>
          <p:nvPr/>
        </p:nvSpPr>
        <p:spPr>
          <a:xfrm>
            <a:off x="8880024" y="5515000"/>
            <a:ext cx="1085555" cy="914400"/>
          </a:xfrm>
          <a:prstGeom prst="hexagon">
            <a:avLst/>
          </a:prstGeom>
          <a:gradFill flip="none" rotWithShape="1">
            <a:gsLst>
              <a:gs pos="44000">
                <a:srgbClr val="5FBE30"/>
              </a:gs>
              <a:gs pos="55000">
                <a:srgbClr val="F95817"/>
              </a:gs>
              <a:gs pos="77000">
                <a:srgbClr val="00FFFF"/>
              </a:gs>
            </a:gsLst>
            <a:path path="circle">
              <a:fillToRect l="50000" t="50000" r="50000" b="50000"/>
            </a:path>
            <a:tileRect/>
          </a:gradFill>
          <a:ln>
            <a:gradFill>
              <a:gsLst>
                <a:gs pos="46000">
                  <a:srgbClr val="F95817"/>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Schema/ Tekening</a:t>
            </a:r>
          </a:p>
        </p:txBody>
      </p:sp>
      <p:grpSp>
        <p:nvGrpSpPr>
          <p:cNvPr id="30" name="Groep 29">
            <a:extLst>
              <a:ext uri="{FF2B5EF4-FFF2-40B4-BE49-F238E27FC236}">
                <a16:creationId xmlns:a16="http://schemas.microsoft.com/office/drawing/2014/main" id="{D711659B-7CED-45D1-8210-7D7E273F881F}"/>
              </a:ext>
            </a:extLst>
          </p:cNvPr>
          <p:cNvGrpSpPr/>
          <p:nvPr/>
        </p:nvGrpSpPr>
        <p:grpSpPr>
          <a:xfrm>
            <a:off x="7816974" y="3679769"/>
            <a:ext cx="1945276" cy="1862209"/>
            <a:chOff x="3631853" y="3126618"/>
            <a:chExt cx="1945276" cy="1862209"/>
          </a:xfrm>
        </p:grpSpPr>
        <p:sp>
          <p:nvSpPr>
            <p:cNvPr id="31" name="Zeshoek 30">
              <a:extLst>
                <a:ext uri="{FF2B5EF4-FFF2-40B4-BE49-F238E27FC236}">
                  <a16:creationId xmlns:a16="http://schemas.microsoft.com/office/drawing/2014/main" id="{F94C2303-FC23-4722-9C63-14EE8BC26760}"/>
                </a:ext>
              </a:extLst>
            </p:cNvPr>
            <p:cNvSpPr/>
            <p:nvPr/>
          </p:nvSpPr>
          <p:spPr>
            <a:xfrm>
              <a:off x="3631853" y="4059187"/>
              <a:ext cx="1085555" cy="929640"/>
            </a:xfrm>
            <a:prstGeom prst="hexagon">
              <a:avLst/>
            </a:prstGeom>
            <a:gradFill flip="none" rotWithShape="1">
              <a:gsLst>
                <a:gs pos="43000">
                  <a:srgbClr val="F95817"/>
                </a:gs>
                <a:gs pos="71000">
                  <a:srgbClr val="00FFFF"/>
                </a:gs>
              </a:gsLst>
              <a:path path="circle">
                <a:fillToRect l="50000" t="50000" r="50000" b="50000"/>
              </a:path>
              <a:tileRect/>
            </a:gradFill>
            <a:ln>
              <a:solidFill>
                <a:srgbClr val="F958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Krachtenleer</a:t>
              </a:r>
            </a:p>
          </p:txBody>
        </p:sp>
        <p:sp>
          <p:nvSpPr>
            <p:cNvPr id="32" name="Zeshoek 31">
              <a:extLst>
                <a:ext uri="{FF2B5EF4-FFF2-40B4-BE49-F238E27FC236}">
                  <a16:creationId xmlns:a16="http://schemas.microsoft.com/office/drawing/2014/main" id="{0984A34B-00D2-4951-AA5D-3EBCB70A313E}"/>
                </a:ext>
              </a:extLst>
            </p:cNvPr>
            <p:cNvSpPr/>
            <p:nvPr/>
          </p:nvSpPr>
          <p:spPr>
            <a:xfrm>
              <a:off x="3639736" y="3126618"/>
              <a:ext cx="1085555" cy="926997"/>
            </a:xfrm>
            <a:prstGeom prst="hexagon">
              <a:avLst/>
            </a:prstGeom>
            <a:gradFill flip="none" rotWithShape="1">
              <a:gsLst>
                <a:gs pos="44000">
                  <a:srgbClr val="F95817"/>
                </a:gs>
                <a:gs pos="71000">
                  <a:srgbClr val="00FFFF"/>
                </a:gs>
              </a:gsLst>
              <a:path path="circle">
                <a:fillToRect l="50000" t="50000" r="50000" b="50000"/>
              </a:path>
              <a:tileRect/>
            </a:gradFill>
            <a:ln>
              <a:solidFill>
                <a:srgbClr val="F958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Bewegings-leer</a:t>
              </a:r>
            </a:p>
          </p:txBody>
        </p:sp>
        <p:sp>
          <p:nvSpPr>
            <p:cNvPr id="33" name="Zeshoek 32">
              <a:extLst>
                <a:ext uri="{FF2B5EF4-FFF2-40B4-BE49-F238E27FC236}">
                  <a16:creationId xmlns:a16="http://schemas.microsoft.com/office/drawing/2014/main" id="{E36B63B9-91C0-4AAE-882F-CD4F02F2EB00}"/>
                </a:ext>
              </a:extLst>
            </p:cNvPr>
            <p:cNvSpPr/>
            <p:nvPr/>
          </p:nvSpPr>
          <p:spPr>
            <a:xfrm>
              <a:off x="4491574" y="3591992"/>
              <a:ext cx="1085555" cy="926997"/>
            </a:xfrm>
            <a:prstGeom prst="hexagon">
              <a:avLst/>
            </a:prstGeom>
            <a:gradFill flip="none" rotWithShape="1">
              <a:gsLst>
                <a:gs pos="44000">
                  <a:srgbClr val="F95817"/>
                </a:gs>
                <a:gs pos="71000">
                  <a:srgbClr val="00FFFF"/>
                </a:gs>
              </a:gsLst>
              <a:path path="circle">
                <a:fillToRect l="50000" t="50000" r="50000" b="50000"/>
              </a:path>
              <a:tileRect/>
            </a:gradFill>
            <a:ln>
              <a:solidFill>
                <a:srgbClr val="F958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Mechanisch vermogen rendement</a:t>
              </a:r>
            </a:p>
          </p:txBody>
        </p:sp>
      </p:grpSp>
    </p:spTree>
    <p:extLst>
      <p:ext uri="{BB962C8B-B14F-4D97-AF65-F5344CB8AC3E}">
        <p14:creationId xmlns:p14="http://schemas.microsoft.com/office/powerpoint/2010/main" val="284433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build="allAtOnce"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47</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Projectvoorbeeld Montage – Elektropneumatica – </a:t>
            </a:r>
            <a:br>
              <a:rPr lang="nl-NL"/>
            </a:br>
            <a:r>
              <a:rPr lang="nl-NL" u="sng"/>
              <a:t>Niet-huishoudelijke</a:t>
            </a:r>
            <a:r>
              <a:rPr lang="nl-NL"/>
              <a:t> installatie - Elektriciteit</a:t>
            </a:r>
          </a:p>
        </p:txBody>
      </p:sp>
      <p:sp>
        <p:nvSpPr>
          <p:cNvPr id="9" name="Rechthoek 8">
            <a:extLst>
              <a:ext uri="{FF2B5EF4-FFF2-40B4-BE49-F238E27FC236}">
                <a16:creationId xmlns:a16="http://schemas.microsoft.com/office/drawing/2014/main" id="{261B54DC-FB8F-42DA-8085-7A6DFE696D4E}"/>
              </a:ext>
            </a:extLst>
          </p:cNvPr>
          <p:cNvSpPr/>
          <p:nvPr/>
        </p:nvSpPr>
        <p:spPr>
          <a:xfrm>
            <a:off x="9079345" y="1957902"/>
            <a:ext cx="1383527" cy="1669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900"/>
              <a:t>Elektrotechnische Realisatie</a:t>
            </a:r>
          </a:p>
        </p:txBody>
      </p:sp>
      <p:sp>
        <p:nvSpPr>
          <p:cNvPr id="10" name="Rechthoek 9">
            <a:extLst>
              <a:ext uri="{FF2B5EF4-FFF2-40B4-BE49-F238E27FC236}">
                <a16:creationId xmlns:a16="http://schemas.microsoft.com/office/drawing/2014/main" id="{D268C46C-986F-4743-BC19-473B1E770C2E}"/>
              </a:ext>
            </a:extLst>
          </p:cNvPr>
          <p:cNvSpPr/>
          <p:nvPr/>
        </p:nvSpPr>
        <p:spPr>
          <a:xfrm>
            <a:off x="9051741" y="3702093"/>
            <a:ext cx="1354371" cy="177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100"/>
              <a:t>Context</a:t>
            </a:r>
          </a:p>
        </p:txBody>
      </p:sp>
      <p:grpSp>
        <p:nvGrpSpPr>
          <p:cNvPr id="12" name="Groep 11">
            <a:extLst>
              <a:ext uri="{FF2B5EF4-FFF2-40B4-BE49-F238E27FC236}">
                <a16:creationId xmlns:a16="http://schemas.microsoft.com/office/drawing/2014/main" id="{611EB577-A03C-41B9-8B45-8A8CC3977BE4}"/>
              </a:ext>
            </a:extLst>
          </p:cNvPr>
          <p:cNvGrpSpPr/>
          <p:nvPr/>
        </p:nvGrpSpPr>
        <p:grpSpPr>
          <a:xfrm>
            <a:off x="8419909" y="1923046"/>
            <a:ext cx="2749507" cy="2155196"/>
            <a:chOff x="5588499" y="1381843"/>
            <a:chExt cx="2749507" cy="2155196"/>
          </a:xfrm>
        </p:grpSpPr>
        <p:grpSp>
          <p:nvGrpSpPr>
            <p:cNvPr id="13" name="Groep 12">
              <a:extLst>
                <a:ext uri="{FF2B5EF4-FFF2-40B4-BE49-F238E27FC236}">
                  <a16:creationId xmlns:a16="http://schemas.microsoft.com/office/drawing/2014/main" id="{52C4F007-C7A0-46C9-832D-005969E46266}"/>
                </a:ext>
              </a:extLst>
            </p:cNvPr>
            <p:cNvGrpSpPr/>
            <p:nvPr/>
          </p:nvGrpSpPr>
          <p:grpSpPr>
            <a:xfrm>
              <a:off x="5588499" y="1381843"/>
              <a:ext cx="2749507" cy="2155196"/>
              <a:chOff x="5598539" y="1960499"/>
              <a:chExt cx="2749507" cy="2155196"/>
            </a:xfrm>
          </p:grpSpPr>
          <p:sp>
            <p:nvSpPr>
              <p:cNvPr id="15" name="Zeshoek 14">
                <a:extLst>
                  <a:ext uri="{FF2B5EF4-FFF2-40B4-BE49-F238E27FC236}">
                    <a16:creationId xmlns:a16="http://schemas.microsoft.com/office/drawing/2014/main" id="{67470642-57EA-43CD-B8DD-1159E540A3FB}"/>
                  </a:ext>
                </a:extLst>
              </p:cNvPr>
              <p:cNvSpPr/>
              <p:nvPr/>
            </p:nvSpPr>
            <p:spPr>
              <a:xfrm>
                <a:off x="5598539" y="1960499"/>
                <a:ext cx="2749507" cy="2155196"/>
              </a:xfrm>
              <a:prstGeom prst="hexagon">
                <a:avLst/>
              </a:prstGeom>
              <a:gradFill>
                <a:gsLst>
                  <a:gs pos="7000">
                    <a:srgbClr val="F95817"/>
                  </a:gs>
                  <a:gs pos="44000">
                    <a:srgbClr val="81C624"/>
                  </a:gs>
                </a:gsLst>
                <a:lin ang="5400000" scaled="1"/>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Zeshoek 15">
                <a:extLst>
                  <a:ext uri="{FF2B5EF4-FFF2-40B4-BE49-F238E27FC236}">
                    <a16:creationId xmlns:a16="http://schemas.microsoft.com/office/drawing/2014/main" id="{00561609-3A71-4BA4-8C29-A09E1D5A8EA0}"/>
                  </a:ext>
                </a:extLst>
              </p:cNvPr>
              <p:cNvSpPr/>
              <p:nvPr/>
            </p:nvSpPr>
            <p:spPr>
              <a:xfrm>
                <a:off x="7201988" y="3055078"/>
                <a:ext cx="829012" cy="731520"/>
              </a:xfrm>
              <a:prstGeom prst="hexagon">
                <a:avLst/>
              </a:prstGeom>
              <a:gradFill flip="none" rotWithShape="1">
                <a:gsLst>
                  <a:gs pos="58000">
                    <a:srgbClr val="F95817"/>
                  </a:gs>
                  <a:gs pos="31000">
                    <a:schemeClr val="accent5">
                      <a:lumMod val="75000"/>
                    </a:schemeClr>
                  </a:gs>
                  <a:gs pos="41000">
                    <a:srgbClr val="81C624"/>
                  </a:gs>
                  <a:gs pos="64000">
                    <a:schemeClr val="bg1">
                      <a:lumMod val="85000"/>
                    </a:schemeClr>
                  </a:gs>
                </a:gsLst>
                <a:path path="circle">
                  <a:fillToRect l="50000" t="50000" r="50000" b="50000"/>
                </a:path>
                <a:tileRect/>
              </a:gra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00">
                    <a:solidFill>
                      <a:schemeClr val="bg1"/>
                    </a:solidFill>
                  </a:rPr>
                  <a:t>Elektro- </a:t>
                </a:r>
                <a:r>
                  <a:rPr lang="nl-BE" sz="600" err="1">
                    <a:solidFill>
                      <a:schemeClr val="bg1"/>
                    </a:solidFill>
                  </a:rPr>
                  <a:t>pneumatica</a:t>
                </a:r>
                <a:endParaRPr lang="nl-BE" sz="600">
                  <a:solidFill>
                    <a:schemeClr val="bg1"/>
                  </a:solidFill>
                </a:endParaRPr>
              </a:p>
            </p:txBody>
          </p:sp>
          <p:sp>
            <p:nvSpPr>
              <p:cNvPr id="19" name="Zeshoek 18">
                <a:extLst>
                  <a:ext uri="{FF2B5EF4-FFF2-40B4-BE49-F238E27FC236}">
                    <a16:creationId xmlns:a16="http://schemas.microsoft.com/office/drawing/2014/main" id="{9AB7C993-4BE7-4C6D-87A2-1F92DDF67967}"/>
                  </a:ext>
                </a:extLst>
              </p:cNvPr>
              <p:cNvSpPr/>
              <p:nvPr/>
            </p:nvSpPr>
            <p:spPr>
              <a:xfrm>
                <a:off x="6468123" y="2686799"/>
                <a:ext cx="925976" cy="745881"/>
              </a:xfrm>
              <a:prstGeom prst="hexagon">
                <a:avLst/>
              </a:prstGeom>
              <a:gradFill flip="none" rotWithShape="1">
                <a:gsLst>
                  <a:gs pos="58000">
                    <a:srgbClr val="F95817"/>
                  </a:gs>
                  <a:gs pos="37000">
                    <a:srgbClr val="81C624"/>
                  </a:gs>
                  <a:gs pos="69000">
                    <a:schemeClr val="bg1">
                      <a:lumMod val="85000"/>
                    </a:schemeClr>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00">
                    <a:solidFill>
                      <a:schemeClr val="bg1"/>
                    </a:solidFill>
                  </a:rPr>
                  <a:t>Huishoudelijke en niet-huishoudelijke installaties</a:t>
                </a:r>
                <a:endParaRPr lang="nl-BE" sz="700">
                  <a:solidFill>
                    <a:schemeClr val="bg1"/>
                  </a:solidFill>
                </a:endParaRPr>
              </a:p>
            </p:txBody>
          </p:sp>
          <p:sp>
            <p:nvSpPr>
              <p:cNvPr id="20" name="Rechthoek 19">
                <a:extLst>
                  <a:ext uri="{FF2B5EF4-FFF2-40B4-BE49-F238E27FC236}">
                    <a16:creationId xmlns:a16="http://schemas.microsoft.com/office/drawing/2014/main" id="{056C5F48-8FB7-4011-8195-D2B7238AF611}"/>
                  </a:ext>
                </a:extLst>
              </p:cNvPr>
              <p:cNvSpPr/>
              <p:nvPr/>
            </p:nvSpPr>
            <p:spPr>
              <a:xfrm>
                <a:off x="6281530" y="2059388"/>
                <a:ext cx="1383527" cy="1669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900"/>
                  <a:t>Elektrotechnische Realisatie</a:t>
                </a:r>
              </a:p>
            </p:txBody>
          </p:sp>
          <p:sp>
            <p:nvSpPr>
              <p:cNvPr id="21" name="Rechthoek 20">
                <a:extLst>
                  <a:ext uri="{FF2B5EF4-FFF2-40B4-BE49-F238E27FC236}">
                    <a16:creationId xmlns:a16="http://schemas.microsoft.com/office/drawing/2014/main" id="{17B73AE7-4D6D-488A-BCCF-27D98EABF598}"/>
                  </a:ext>
                </a:extLst>
              </p:cNvPr>
              <p:cNvSpPr/>
              <p:nvPr/>
            </p:nvSpPr>
            <p:spPr>
              <a:xfrm>
                <a:off x="6253926" y="3803579"/>
                <a:ext cx="1354371" cy="177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100"/>
                  <a:t>Context</a:t>
                </a:r>
              </a:p>
            </p:txBody>
          </p:sp>
        </p:grpSp>
        <p:sp>
          <p:nvSpPr>
            <p:cNvPr id="14" name="Zeshoek 13">
              <a:extLst>
                <a:ext uri="{FF2B5EF4-FFF2-40B4-BE49-F238E27FC236}">
                  <a16:creationId xmlns:a16="http://schemas.microsoft.com/office/drawing/2014/main" id="{DB2BD314-D8BD-4639-8EED-F85BAAD6ABBE}"/>
                </a:ext>
              </a:extLst>
            </p:cNvPr>
            <p:cNvSpPr/>
            <p:nvPr/>
          </p:nvSpPr>
          <p:spPr>
            <a:xfrm>
              <a:off x="5842795" y="2459441"/>
              <a:ext cx="826936" cy="715618"/>
            </a:xfrm>
            <a:prstGeom prst="hexagon">
              <a:avLst/>
            </a:prstGeom>
            <a:gradFill flip="none" rotWithShape="1">
              <a:gsLst>
                <a:gs pos="50000">
                  <a:srgbClr val="F95817"/>
                </a:gs>
                <a:gs pos="71000">
                  <a:srgbClr val="00FFFF"/>
                </a:gs>
              </a:gsLst>
              <a:path path="circle">
                <a:fillToRect l="50000" t="50000" r="50000" b="50000"/>
              </a:path>
              <a:tileRect/>
            </a:gradFill>
            <a:ln>
              <a:solidFill>
                <a:srgbClr val="F958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00">
                  <a:solidFill>
                    <a:schemeClr val="bg1"/>
                  </a:solidFill>
                </a:rPr>
                <a:t>Montage en demontage</a:t>
              </a:r>
            </a:p>
          </p:txBody>
        </p:sp>
      </p:grpSp>
      <p:sp>
        <p:nvSpPr>
          <p:cNvPr id="22" name="Zeshoek 21">
            <a:extLst>
              <a:ext uri="{FF2B5EF4-FFF2-40B4-BE49-F238E27FC236}">
                <a16:creationId xmlns:a16="http://schemas.microsoft.com/office/drawing/2014/main" id="{191EBEEE-3B4F-4F55-BF57-84841B8A4A33}"/>
              </a:ext>
            </a:extLst>
          </p:cNvPr>
          <p:cNvSpPr/>
          <p:nvPr/>
        </p:nvSpPr>
        <p:spPr>
          <a:xfrm>
            <a:off x="9756920" y="5064315"/>
            <a:ext cx="1107805" cy="913447"/>
          </a:xfrm>
          <a:prstGeom prst="hexagon">
            <a:avLst/>
          </a:prstGeom>
          <a:gradFill flip="none" rotWithShape="1">
            <a:gsLst>
              <a:gs pos="47000">
                <a:srgbClr val="FFC000"/>
              </a:gs>
              <a:gs pos="63000">
                <a:schemeClr val="accent2">
                  <a:lumMod val="75000"/>
                </a:schemeClr>
              </a:gs>
              <a:gs pos="33000">
                <a:srgbClr val="81C624"/>
              </a:gs>
              <a:gs pos="69000">
                <a:schemeClr val="bg1">
                  <a:lumMod val="85000"/>
                </a:schemeClr>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Meet- technieken/ -methode</a:t>
            </a:r>
          </a:p>
        </p:txBody>
      </p:sp>
      <p:sp>
        <p:nvSpPr>
          <p:cNvPr id="23" name="Zeshoek 22">
            <a:extLst>
              <a:ext uri="{FF2B5EF4-FFF2-40B4-BE49-F238E27FC236}">
                <a16:creationId xmlns:a16="http://schemas.microsoft.com/office/drawing/2014/main" id="{650E9A3F-DD3B-467A-8D7A-12AC4ED2E1E9}"/>
              </a:ext>
            </a:extLst>
          </p:cNvPr>
          <p:cNvSpPr/>
          <p:nvPr/>
        </p:nvSpPr>
        <p:spPr>
          <a:xfrm>
            <a:off x="7879227" y="1488652"/>
            <a:ext cx="1034257" cy="805657"/>
          </a:xfrm>
          <a:prstGeom prst="hexagon">
            <a:avLst/>
          </a:prstGeom>
          <a:gradFill flip="none" rotWithShape="1">
            <a:gsLst>
              <a:gs pos="64000">
                <a:srgbClr val="00FFFF"/>
              </a:gs>
              <a:gs pos="78000">
                <a:schemeClr val="bg1">
                  <a:lumMod val="75000"/>
                </a:schemeClr>
              </a:gs>
              <a:gs pos="58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sz="800">
                <a:solidFill>
                  <a:srgbClr val="FF0000"/>
                </a:solidFill>
              </a:rPr>
              <a:t>Onder-steunende</a:t>
            </a:r>
          </a:p>
          <a:p>
            <a:pPr algn="ctr"/>
            <a:r>
              <a:rPr lang="nl-BE" sz="800">
                <a:solidFill>
                  <a:srgbClr val="FF0000"/>
                </a:solidFill>
              </a:rPr>
              <a:t>technieken</a:t>
            </a:r>
          </a:p>
        </p:txBody>
      </p:sp>
      <p:grpSp>
        <p:nvGrpSpPr>
          <p:cNvPr id="24" name="Groep 23">
            <a:extLst>
              <a:ext uri="{FF2B5EF4-FFF2-40B4-BE49-F238E27FC236}">
                <a16:creationId xmlns:a16="http://schemas.microsoft.com/office/drawing/2014/main" id="{6C5A5A39-61B8-496C-97E1-0E81DD7A6CE3}"/>
              </a:ext>
            </a:extLst>
          </p:cNvPr>
          <p:cNvGrpSpPr/>
          <p:nvPr/>
        </p:nvGrpSpPr>
        <p:grpSpPr>
          <a:xfrm>
            <a:off x="9932530" y="4135392"/>
            <a:ext cx="1737136" cy="1266035"/>
            <a:chOff x="8838178" y="3639595"/>
            <a:chExt cx="1737136" cy="1266035"/>
          </a:xfrm>
        </p:grpSpPr>
        <p:sp>
          <p:nvSpPr>
            <p:cNvPr id="26" name="Zeshoek 25">
              <a:extLst>
                <a:ext uri="{FF2B5EF4-FFF2-40B4-BE49-F238E27FC236}">
                  <a16:creationId xmlns:a16="http://schemas.microsoft.com/office/drawing/2014/main" id="{E95C8CF6-CB52-4C50-8F5C-0D2D84D93DE6}"/>
                </a:ext>
              </a:extLst>
            </p:cNvPr>
            <p:cNvSpPr/>
            <p:nvPr/>
          </p:nvSpPr>
          <p:spPr>
            <a:xfrm>
              <a:off x="9610146" y="4084239"/>
              <a:ext cx="965168" cy="821391"/>
            </a:xfrm>
            <a:prstGeom prst="hexagon">
              <a:avLst/>
            </a:prstGeom>
            <a:gradFill flip="none" rotWithShape="1">
              <a:gsLst>
                <a:gs pos="51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Wet van Ohm</a:t>
              </a:r>
            </a:p>
          </p:txBody>
        </p:sp>
        <p:sp>
          <p:nvSpPr>
            <p:cNvPr id="27" name="Zeshoek 26">
              <a:extLst>
                <a:ext uri="{FF2B5EF4-FFF2-40B4-BE49-F238E27FC236}">
                  <a16:creationId xmlns:a16="http://schemas.microsoft.com/office/drawing/2014/main" id="{EDBD25C6-FC1E-449A-BE98-46DAF6508A1D}"/>
                </a:ext>
              </a:extLst>
            </p:cNvPr>
            <p:cNvSpPr/>
            <p:nvPr/>
          </p:nvSpPr>
          <p:spPr>
            <a:xfrm>
              <a:off x="8838178" y="3639595"/>
              <a:ext cx="969710" cy="860611"/>
            </a:xfrm>
            <a:prstGeom prst="hexagon">
              <a:avLst/>
            </a:prstGeom>
            <a:gradFill flip="none" rotWithShape="1">
              <a:gsLst>
                <a:gs pos="51000">
                  <a:srgbClr val="81C624"/>
                </a:gs>
                <a:gs pos="71000">
                  <a:srgbClr val="00FFFF"/>
                </a:gs>
              </a:gsLst>
              <a:path path="circle">
                <a:fillToRect l="50000" t="50000" r="50000" b="50000"/>
              </a:path>
              <a:tileRect/>
            </a:gradFill>
            <a:ln>
              <a:solidFill>
                <a:srgbClr val="81C6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Elektrisch vermogen </a:t>
              </a:r>
            </a:p>
            <a:p>
              <a:pPr algn="ctr"/>
              <a:r>
                <a:rPr lang="nl-BE" sz="700">
                  <a:solidFill>
                    <a:schemeClr val="bg1"/>
                  </a:solidFill>
                </a:rPr>
                <a:t>Rendement</a:t>
              </a:r>
            </a:p>
          </p:txBody>
        </p:sp>
      </p:grpSp>
      <p:sp>
        <p:nvSpPr>
          <p:cNvPr id="28" name="Zeshoek 27">
            <a:extLst>
              <a:ext uri="{FF2B5EF4-FFF2-40B4-BE49-F238E27FC236}">
                <a16:creationId xmlns:a16="http://schemas.microsoft.com/office/drawing/2014/main" id="{8A2DB709-4F42-4866-BB50-4EEFF4F49FB6}"/>
              </a:ext>
            </a:extLst>
          </p:cNvPr>
          <p:cNvSpPr/>
          <p:nvPr/>
        </p:nvSpPr>
        <p:spPr>
          <a:xfrm>
            <a:off x="10704498" y="1521994"/>
            <a:ext cx="1030706" cy="802104"/>
          </a:xfrm>
          <a:prstGeom prst="hexagon">
            <a:avLst/>
          </a:prstGeom>
          <a:gradFill flip="none" rotWithShape="1">
            <a:gsLst>
              <a:gs pos="55000">
                <a:srgbClr val="00FFFF">
                  <a:lumMod val="95000"/>
                </a:srgbClr>
              </a:gs>
              <a:gs pos="62000">
                <a:schemeClr val="bg1">
                  <a:lumMod val="85000"/>
                </a:schemeClr>
              </a:gs>
            </a:gsLst>
            <a:path path="circle">
              <a:fillToRect l="50000" t="50000" r="50000" b="50000"/>
            </a:path>
            <a:tileRect/>
          </a:gradFill>
          <a:ln>
            <a:gradFill>
              <a:gsLst>
                <a:gs pos="0">
                  <a:srgbClr val="81C624"/>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rgbClr val="FF0000"/>
                </a:solidFill>
              </a:rPr>
              <a:t>STEM doelen</a:t>
            </a:r>
          </a:p>
        </p:txBody>
      </p:sp>
      <p:sp>
        <p:nvSpPr>
          <p:cNvPr id="29" name="Zeshoek 28">
            <a:extLst>
              <a:ext uri="{FF2B5EF4-FFF2-40B4-BE49-F238E27FC236}">
                <a16:creationId xmlns:a16="http://schemas.microsoft.com/office/drawing/2014/main" id="{89B8D244-4904-48C7-9796-678E75DB16E1}"/>
              </a:ext>
            </a:extLst>
          </p:cNvPr>
          <p:cNvSpPr/>
          <p:nvPr/>
        </p:nvSpPr>
        <p:spPr>
          <a:xfrm>
            <a:off x="8880024" y="5515000"/>
            <a:ext cx="1085555" cy="914400"/>
          </a:xfrm>
          <a:prstGeom prst="hexagon">
            <a:avLst/>
          </a:prstGeom>
          <a:gradFill flip="none" rotWithShape="1">
            <a:gsLst>
              <a:gs pos="44000">
                <a:srgbClr val="5FBE30"/>
              </a:gs>
              <a:gs pos="55000">
                <a:srgbClr val="F95817"/>
              </a:gs>
              <a:gs pos="77000">
                <a:srgbClr val="00FFFF"/>
              </a:gs>
            </a:gsLst>
            <a:path path="circle">
              <a:fillToRect l="50000" t="50000" r="50000" b="50000"/>
            </a:path>
            <a:tileRect/>
          </a:gradFill>
          <a:ln>
            <a:gradFill>
              <a:gsLst>
                <a:gs pos="46000">
                  <a:srgbClr val="F95817"/>
                </a:gs>
                <a:gs pos="58000">
                  <a:srgbClr val="92D050"/>
                </a:gs>
              </a:gsLst>
              <a:lin ang="19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Schema/ Tekening</a:t>
            </a:r>
          </a:p>
        </p:txBody>
      </p:sp>
      <p:grpSp>
        <p:nvGrpSpPr>
          <p:cNvPr id="30" name="Groep 29">
            <a:extLst>
              <a:ext uri="{FF2B5EF4-FFF2-40B4-BE49-F238E27FC236}">
                <a16:creationId xmlns:a16="http://schemas.microsoft.com/office/drawing/2014/main" id="{D711659B-7CED-45D1-8210-7D7E273F881F}"/>
              </a:ext>
            </a:extLst>
          </p:cNvPr>
          <p:cNvGrpSpPr/>
          <p:nvPr/>
        </p:nvGrpSpPr>
        <p:grpSpPr>
          <a:xfrm>
            <a:off x="7816974" y="3679769"/>
            <a:ext cx="1945276" cy="1862209"/>
            <a:chOff x="3631853" y="3126618"/>
            <a:chExt cx="1945276" cy="1862209"/>
          </a:xfrm>
        </p:grpSpPr>
        <p:sp>
          <p:nvSpPr>
            <p:cNvPr id="31" name="Zeshoek 30">
              <a:extLst>
                <a:ext uri="{FF2B5EF4-FFF2-40B4-BE49-F238E27FC236}">
                  <a16:creationId xmlns:a16="http://schemas.microsoft.com/office/drawing/2014/main" id="{F94C2303-FC23-4722-9C63-14EE8BC26760}"/>
                </a:ext>
              </a:extLst>
            </p:cNvPr>
            <p:cNvSpPr/>
            <p:nvPr/>
          </p:nvSpPr>
          <p:spPr>
            <a:xfrm>
              <a:off x="3631853" y="4059187"/>
              <a:ext cx="1085555" cy="929640"/>
            </a:xfrm>
            <a:prstGeom prst="hexagon">
              <a:avLst/>
            </a:prstGeom>
            <a:gradFill flip="none" rotWithShape="1">
              <a:gsLst>
                <a:gs pos="43000">
                  <a:srgbClr val="F95817"/>
                </a:gs>
                <a:gs pos="71000">
                  <a:srgbClr val="00FFFF"/>
                </a:gs>
              </a:gsLst>
              <a:path path="circle">
                <a:fillToRect l="50000" t="50000" r="50000" b="50000"/>
              </a:path>
              <a:tileRect/>
            </a:gradFill>
            <a:ln>
              <a:solidFill>
                <a:srgbClr val="F958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00">
                  <a:solidFill>
                    <a:schemeClr val="bg1"/>
                  </a:solidFill>
                </a:rPr>
                <a:t>Krachtenleer</a:t>
              </a:r>
            </a:p>
          </p:txBody>
        </p:sp>
        <p:sp>
          <p:nvSpPr>
            <p:cNvPr id="32" name="Zeshoek 31">
              <a:extLst>
                <a:ext uri="{FF2B5EF4-FFF2-40B4-BE49-F238E27FC236}">
                  <a16:creationId xmlns:a16="http://schemas.microsoft.com/office/drawing/2014/main" id="{0984A34B-00D2-4951-AA5D-3EBCB70A313E}"/>
                </a:ext>
              </a:extLst>
            </p:cNvPr>
            <p:cNvSpPr/>
            <p:nvPr/>
          </p:nvSpPr>
          <p:spPr>
            <a:xfrm>
              <a:off x="3639736" y="3126618"/>
              <a:ext cx="1085555" cy="926997"/>
            </a:xfrm>
            <a:prstGeom prst="hexagon">
              <a:avLst/>
            </a:prstGeom>
            <a:gradFill flip="none" rotWithShape="1">
              <a:gsLst>
                <a:gs pos="44000">
                  <a:srgbClr val="F95817"/>
                </a:gs>
                <a:gs pos="71000">
                  <a:srgbClr val="00FFFF"/>
                </a:gs>
              </a:gsLst>
              <a:path path="circle">
                <a:fillToRect l="50000" t="50000" r="50000" b="50000"/>
              </a:path>
              <a:tileRect/>
            </a:gradFill>
            <a:ln>
              <a:solidFill>
                <a:srgbClr val="F958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Bewegings-leer</a:t>
              </a:r>
            </a:p>
          </p:txBody>
        </p:sp>
        <p:sp>
          <p:nvSpPr>
            <p:cNvPr id="33" name="Zeshoek 32">
              <a:extLst>
                <a:ext uri="{FF2B5EF4-FFF2-40B4-BE49-F238E27FC236}">
                  <a16:creationId xmlns:a16="http://schemas.microsoft.com/office/drawing/2014/main" id="{E36B63B9-91C0-4AAE-882F-CD4F02F2EB00}"/>
                </a:ext>
              </a:extLst>
            </p:cNvPr>
            <p:cNvSpPr/>
            <p:nvPr/>
          </p:nvSpPr>
          <p:spPr>
            <a:xfrm>
              <a:off x="4491574" y="3591992"/>
              <a:ext cx="1085555" cy="926997"/>
            </a:xfrm>
            <a:prstGeom prst="hexagon">
              <a:avLst/>
            </a:prstGeom>
            <a:gradFill flip="none" rotWithShape="1">
              <a:gsLst>
                <a:gs pos="44000">
                  <a:srgbClr val="F95817"/>
                </a:gs>
                <a:gs pos="71000">
                  <a:srgbClr val="00FFFF"/>
                </a:gs>
              </a:gsLst>
              <a:path path="circle">
                <a:fillToRect l="50000" t="50000" r="50000" b="50000"/>
              </a:path>
              <a:tileRect/>
            </a:gradFill>
            <a:ln>
              <a:solidFill>
                <a:srgbClr val="F958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800">
                  <a:solidFill>
                    <a:schemeClr val="bg1"/>
                  </a:solidFill>
                </a:rPr>
                <a:t>Mechanisch vermogen rendement</a:t>
              </a:r>
            </a:p>
          </p:txBody>
        </p:sp>
      </p:grpSp>
      <p:pic>
        <p:nvPicPr>
          <p:cNvPr id="1026" name="Picture 2" descr="Miniature conveyor for moving small parts ">
            <a:extLst>
              <a:ext uri="{FF2B5EF4-FFF2-40B4-BE49-F238E27FC236}">
                <a16:creationId xmlns:a16="http://schemas.microsoft.com/office/drawing/2014/main" id="{EA776213-B0BD-4836-8553-2CDDAC197C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067" b="23840"/>
          <a:stretch/>
        </p:blipFill>
        <p:spPr bwMode="auto">
          <a:xfrm>
            <a:off x="841367" y="1521994"/>
            <a:ext cx="4762500" cy="1779201"/>
          </a:xfrm>
          <a:prstGeom prst="rect">
            <a:avLst/>
          </a:prstGeom>
          <a:noFill/>
          <a:extLst>
            <a:ext uri="{909E8E84-426E-40DD-AFC4-6F175D3DCCD1}">
              <a14:hiddenFill xmlns:a14="http://schemas.microsoft.com/office/drawing/2010/main">
                <a:solidFill>
                  <a:srgbClr val="FFFFFF"/>
                </a:solidFill>
              </a14:hiddenFill>
            </a:ext>
          </a:extLst>
        </p:spPr>
      </p:pic>
      <p:sp>
        <p:nvSpPr>
          <p:cNvPr id="34" name="Tekstvak 33">
            <a:extLst>
              <a:ext uri="{FF2B5EF4-FFF2-40B4-BE49-F238E27FC236}">
                <a16:creationId xmlns:a16="http://schemas.microsoft.com/office/drawing/2014/main" id="{9A33E66B-07FD-45ED-8A6A-5C32B61F2D3C}"/>
              </a:ext>
            </a:extLst>
          </p:cNvPr>
          <p:cNvSpPr txBox="1"/>
          <p:nvPr/>
        </p:nvSpPr>
        <p:spPr>
          <a:xfrm>
            <a:off x="534956" y="3397785"/>
            <a:ext cx="6096000" cy="276999"/>
          </a:xfrm>
          <a:prstGeom prst="rect">
            <a:avLst/>
          </a:prstGeom>
          <a:noFill/>
        </p:spPr>
        <p:txBody>
          <a:bodyPr wrap="square">
            <a:spAutoFit/>
          </a:bodyPr>
          <a:lstStyle/>
          <a:p>
            <a:r>
              <a:rPr lang="nl-BE" sz="1200">
                <a:hlinkClick r:id="rId4"/>
              </a:rPr>
              <a:t>https://asconveyorsystems.co.uk/type20-miniature-conveyor-belt-system/</a:t>
            </a:r>
            <a:r>
              <a:rPr lang="nl-BE" sz="1200"/>
              <a:t> </a:t>
            </a:r>
          </a:p>
        </p:txBody>
      </p:sp>
      <p:pic>
        <p:nvPicPr>
          <p:cNvPr id="7" name="Afbeelding 6">
            <a:extLst>
              <a:ext uri="{FF2B5EF4-FFF2-40B4-BE49-F238E27FC236}">
                <a16:creationId xmlns:a16="http://schemas.microsoft.com/office/drawing/2014/main" id="{4E684FEF-5C9A-41B1-A96C-4A1781383CBD}"/>
              </a:ext>
            </a:extLst>
          </p:cNvPr>
          <p:cNvPicPr>
            <a:picLocks noChangeAspect="1"/>
          </p:cNvPicPr>
          <p:nvPr/>
        </p:nvPicPr>
        <p:blipFill>
          <a:blip r:embed="rId5"/>
          <a:stretch>
            <a:fillRect/>
          </a:stretch>
        </p:blipFill>
        <p:spPr>
          <a:xfrm>
            <a:off x="382307" y="3766127"/>
            <a:ext cx="3240335" cy="1404924"/>
          </a:xfrm>
          <a:prstGeom prst="rect">
            <a:avLst/>
          </a:prstGeom>
        </p:spPr>
      </p:pic>
      <p:sp>
        <p:nvSpPr>
          <p:cNvPr id="35" name="Tekstvak 34">
            <a:extLst>
              <a:ext uri="{FF2B5EF4-FFF2-40B4-BE49-F238E27FC236}">
                <a16:creationId xmlns:a16="http://schemas.microsoft.com/office/drawing/2014/main" id="{AE1D2170-BA28-4CCF-9F8B-AC80CB708D08}"/>
              </a:ext>
            </a:extLst>
          </p:cNvPr>
          <p:cNvSpPr txBox="1"/>
          <p:nvPr/>
        </p:nvSpPr>
        <p:spPr>
          <a:xfrm>
            <a:off x="579247" y="5544639"/>
            <a:ext cx="2979513" cy="646331"/>
          </a:xfrm>
          <a:prstGeom prst="rect">
            <a:avLst/>
          </a:prstGeom>
          <a:noFill/>
        </p:spPr>
        <p:txBody>
          <a:bodyPr wrap="square">
            <a:spAutoFit/>
          </a:bodyPr>
          <a:lstStyle/>
          <a:p>
            <a:r>
              <a:rPr lang="nl-BE" sz="1200">
                <a:hlinkClick r:id="rId6"/>
              </a:rPr>
              <a:t>https://www.vetter-band.de/en/products/small-conveyors/product/fr-30-60/</a:t>
            </a:r>
            <a:r>
              <a:rPr lang="nl-BE" sz="1200"/>
              <a:t> </a:t>
            </a:r>
          </a:p>
        </p:txBody>
      </p:sp>
      <p:pic>
        <p:nvPicPr>
          <p:cNvPr id="17" name="Afbeelding 16">
            <a:extLst>
              <a:ext uri="{FF2B5EF4-FFF2-40B4-BE49-F238E27FC236}">
                <a16:creationId xmlns:a16="http://schemas.microsoft.com/office/drawing/2014/main" id="{E4163ABB-76CB-4F3A-9398-DA9B5980A251}"/>
              </a:ext>
            </a:extLst>
          </p:cNvPr>
          <p:cNvPicPr>
            <a:picLocks noChangeAspect="1"/>
          </p:cNvPicPr>
          <p:nvPr/>
        </p:nvPicPr>
        <p:blipFill>
          <a:blip r:embed="rId7"/>
          <a:stretch>
            <a:fillRect/>
          </a:stretch>
        </p:blipFill>
        <p:spPr>
          <a:xfrm>
            <a:off x="3689929" y="3674784"/>
            <a:ext cx="3898414" cy="2859840"/>
          </a:xfrm>
          <a:prstGeom prst="rect">
            <a:avLst/>
          </a:prstGeom>
        </p:spPr>
      </p:pic>
    </p:spTree>
    <p:extLst>
      <p:ext uri="{BB962C8B-B14F-4D97-AF65-F5344CB8AC3E}">
        <p14:creationId xmlns:p14="http://schemas.microsoft.com/office/powerpoint/2010/main" val="302906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48</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Projectvoorbeeld Montage - Pneumatica</a:t>
            </a:r>
          </a:p>
        </p:txBody>
      </p:sp>
      <p:pic>
        <p:nvPicPr>
          <p:cNvPr id="8" name="Afbeelding 7" descr="Afbeelding met lucht, binnen&#10;&#10;Beschrijving is gegenereerd met hoge betrouwbaarheid">
            <a:extLst>
              <a:ext uri="{FF2B5EF4-FFF2-40B4-BE49-F238E27FC236}">
                <a16:creationId xmlns:a16="http://schemas.microsoft.com/office/drawing/2014/main" id="{A7FE6BAD-5400-4146-87F1-D0DA001FF39B}"/>
              </a:ext>
            </a:extLst>
          </p:cNvPr>
          <p:cNvPicPr/>
          <p:nvPr/>
        </p:nvPicPr>
        <p:blipFill rotWithShape="1">
          <a:blip r:embed="rId2">
            <a:extLst>
              <a:ext uri="{28A0092B-C50C-407E-A947-70E740481C1C}">
                <a14:useLocalDpi xmlns:a14="http://schemas.microsoft.com/office/drawing/2010/main" val="0"/>
              </a:ext>
            </a:extLst>
          </a:blip>
          <a:srcRect l="27354" t="14851" r="30521" b="8543"/>
          <a:stretch/>
        </p:blipFill>
        <p:spPr bwMode="auto">
          <a:xfrm>
            <a:off x="4911365" y="1417637"/>
            <a:ext cx="2639505" cy="3330209"/>
          </a:xfrm>
          <a:prstGeom prst="rect">
            <a:avLst/>
          </a:prstGeom>
          <a:ln>
            <a:noFill/>
          </a:ln>
          <a:extLst>
            <a:ext uri="{53640926-AAD7-44D8-BBD7-CCE9431645EC}">
              <a14:shadowObscured xmlns:a14="http://schemas.microsoft.com/office/drawing/2010/main"/>
            </a:ext>
          </a:extLst>
        </p:spPr>
      </p:pic>
      <p:pic>
        <p:nvPicPr>
          <p:cNvPr id="134" name="Afbeelding 133" descr="Afbeelding met binnen, persoon&#10;&#10;Automatisch gegenereerde beschrijving">
            <a:extLst>
              <a:ext uri="{FF2B5EF4-FFF2-40B4-BE49-F238E27FC236}">
                <a16:creationId xmlns:a16="http://schemas.microsoft.com/office/drawing/2014/main" id="{24EF1416-C1EC-47F4-94BE-86054574F4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278890" y="5438750"/>
            <a:ext cx="1637506" cy="1228130"/>
          </a:xfrm>
          <a:prstGeom prst="rect">
            <a:avLst/>
          </a:prstGeom>
        </p:spPr>
      </p:pic>
      <p:pic>
        <p:nvPicPr>
          <p:cNvPr id="140" name="Afbeelding 139" descr="Afbeelding met tekst, binnen, bureau, kantoor&#10;&#10;Automatisch gegenereerde beschrijving">
            <a:extLst>
              <a:ext uri="{FF2B5EF4-FFF2-40B4-BE49-F238E27FC236}">
                <a16:creationId xmlns:a16="http://schemas.microsoft.com/office/drawing/2014/main" id="{79D329E6-3F1F-4EE8-940D-6A86C4A920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5732" y="5677962"/>
            <a:ext cx="1565733" cy="1174300"/>
          </a:xfrm>
          <a:prstGeom prst="rect">
            <a:avLst/>
          </a:prstGeom>
        </p:spPr>
      </p:pic>
      <p:pic>
        <p:nvPicPr>
          <p:cNvPr id="144" name="Afbeelding 143" descr="Afbeelding met vloer, geweer&#10;&#10;Automatisch gegenereerde beschrijving">
            <a:extLst>
              <a:ext uri="{FF2B5EF4-FFF2-40B4-BE49-F238E27FC236}">
                <a16:creationId xmlns:a16="http://schemas.microsoft.com/office/drawing/2014/main" id="{E2F65471-74CD-4078-9D93-16E0DFCCCE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1465" y="5674430"/>
            <a:ext cx="1565733" cy="1174299"/>
          </a:xfrm>
          <a:prstGeom prst="rect">
            <a:avLst/>
          </a:prstGeom>
        </p:spPr>
      </p:pic>
      <p:pic>
        <p:nvPicPr>
          <p:cNvPr id="150" name="Afbeelding 149" descr="Afbeelding met binnen, gereedschap&#10;&#10;Automatisch gegenereerde beschrijving">
            <a:extLst>
              <a:ext uri="{FF2B5EF4-FFF2-40B4-BE49-F238E27FC236}">
                <a16:creationId xmlns:a16="http://schemas.microsoft.com/office/drawing/2014/main" id="{CCAC9390-E010-49EF-B026-84FBF64A21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46325" y="3917414"/>
            <a:ext cx="1755529" cy="1316647"/>
          </a:xfrm>
          <a:prstGeom prst="rect">
            <a:avLst/>
          </a:prstGeom>
        </p:spPr>
      </p:pic>
      <p:pic>
        <p:nvPicPr>
          <p:cNvPr id="154" name="Afbeelding 153" descr="Afbeelding met vloer, binnen&#10;&#10;Automatisch gegenereerde beschrijving">
            <a:extLst>
              <a:ext uri="{FF2B5EF4-FFF2-40B4-BE49-F238E27FC236}">
                <a16:creationId xmlns:a16="http://schemas.microsoft.com/office/drawing/2014/main" id="{1176DAF6-BA8B-4266-9F07-99C6CA8164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683700"/>
            <a:ext cx="1565733" cy="1174300"/>
          </a:xfrm>
          <a:prstGeom prst="rect">
            <a:avLst/>
          </a:prstGeom>
        </p:spPr>
      </p:pic>
      <p:pic>
        <p:nvPicPr>
          <p:cNvPr id="156" name="Afbeelding 155" descr="Afbeelding met vloer, binnen&#10;&#10;Automatisch gegenereerde beschrijving">
            <a:extLst>
              <a:ext uri="{FF2B5EF4-FFF2-40B4-BE49-F238E27FC236}">
                <a16:creationId xmlns:a16="http://schemas.microsoft.com/office/drawing/2014/main" id="{7A4210AB-95AB-41AC-8F54-A8558E9B6D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509400"/>
            <a:ext cx="1565733" cy="1174300"/>
          </a:xfrm>
          <a:prstGeom prst="rect">
            <a:avLst/>
          </a:prstGeom>
        </p:spPr>
      </p:pic>
      <p:pic>
        <p:nvPicPr>
          <p:cNvPr id="164" name="Afbeelding 163" descr="Afbeelding met muur, binnen&#10;&#10;Automatisch gegenereerde beschrijving">
            <a:extLst>
              <a:ext uri="{FF2B5EF4-FFF2-40B4-BE49-F238E27FC236}">
                <a16:creationId xmlns:a16="http://schemas.microsoft.com/office/drawing/2014/main" id="{A0B5FB3A-D99B-4119-AB35-E5E0339561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9042297" y="204688"/>
            <a:ext cx="1637507" cy="1228130"/>
          </a:xfrm>
          <a:prstGeom prst="rect">
            <a:avLst/>
          </a:prstGeom>
        </p:spPr>
      </p:pic>
      <p:pic>
        <p:nvPicPr>
          <p:cNvPr id="168" name="Afbeelding 167" descr="Afbeelding met vloer, binnen&#10;&#10;Automatisch gegenereerde beschrijving">
            <a:extLst>
              <a:ext uri="{FF2B5EF4-FFF2-40B4-BE49-F238E27FC236}">
                <a16:creationId xmlns:a16="http://schemas.microsoft.com/office/drawing/2014/main" id="{7570E8ED-1F4D-4FCA-BA0F-C0155BA7C5E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985619"/>
            <a:ext cx="1566028" cy="1174521"/>
          </a:xfrm>
          <a:prstGeom prst="rect">
            <a:avLst/>
          </a:prstGeom>
        </p:spPr>
      </p:pic>
      <p:pic>
        <p:nvPicPr>
          <p:cNvPr id="170" name="Afbeelding 169" descr="Afbeelding met tekst, binnen, openbaar&#10;&#10;Automatisch gegenereerde beschrijving">
            <a:extLst>
              <a:ext uri="{FF2B5EF4-FFF2-40B4-BE49-F238E27FC236}">
                <a16:creationId xmlns:a16="http://schemas.microsoft.com/office/drawing/2014/main" id="{36A07C9D-9049-427F-A746-729C3737F73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3335098"/>
            <a:ext cx="1565735" cy="1174301"/>
          </a:xfrm>
          <a:prstGeom prst="rect">
            <a:avLst/>
          </a:prstGeom>
        </p:spPr>
      </p:pic>
      <p:pic>
        <p:nvPicPr>
          <p:cNvPr id="174" name="Afbeelding 173">
            <a:extLst>
              <a:ext uri="{FF2B5EF4-FFF2-40B4-BE49-F238E27FC236}">
                <a16:creationId xmlns:a16="http://schemas.microsoft.com/office/drawing/2014/main" id="{D3B3B072-9F8D-4EFE-B9DC-D5ADEB74E50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46325" y="2620368"/>
            <a:ext cx="1745674" cy="1309255"/>
          </a:xfrm>
          <a:prstGeom prst="rect">
            <a:avLst/>
          </a:prstGeom>
        </p:spPr>
      </p:pic>
      <p:pic>
        <p:nvPicPr>
          <p:cNvPr id="176" name="Afbeelding 175" descr="Afbeelding met binnen&#10;&#10;Automatisch gegenereerde beschrijving">
            <a:extLst>
              <a:ext uri="{FF2B5EF4-FFF2-40B4-BE49-F238E27FC236}">
                <a16:creationId xmlns:a16="http://schemas.microsoft.com/office/drawing/2014/main" id="{B2D72DEA-B4B6-4BFC-A289-6060A8012A9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2160359"/>
            <a:ext cx="1565735" cy="1174301"/>
          </a:xfrm>
          <a:prstGeom prst="rect">
            <a:avLst/>
          </a:prstGeom>
        </p:spPr>
      </p:pic>
      <p:pic>
        <p:nvPicPr>
          <p:cNvPr id="180" name="Afbeelding 179" descr="Afbeelding met binnen, vloer&#10;&#10;Automatisch gegenereerde beschrijving">
            <a:extLst>
              <a:ext uri="{FF2B5EF4-FFF2-40B4-BE49-F238E27FC236}">
                <a16:creationId xmlns:a16="http://schemas.microsoft.com/office/drawing/2014/main" id="{B6CBD6A0-7ED5-4D27-9611-DD847A5BC0B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46326" y="1311113"/>
            <a:ext cx="1745673" cy="1309255"/>
          </a:xfrm>
          <a:prstGeom prst="rect">
            <a:avLst/>
          </a:prstGeom>
        </p:spPr>
      </p:pic>
      <p:pic>
        <p:nvPicPr>
          <p:cNvPr id="188" name="Afbeelding 187" descr="Afbeelding met tekst&#10;&#10;Automatisch gegenereerde beschrijving">
            <a:extLst>
              <a:ext uri="{FF2B5EF4-FFF2-40B4-BE49-F238E27FC236}">
                <a16:creationId xmlns:a16="http://schemas.microsoft.com/office/drawing/2014/main" id="{5BA11F38-F902-4D1F-807C-83674F20F38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55870" y="1858"/>
            <a:ext cx="1745674" cy="1309255"/>
          </a:xfrm>
          <a:prstGeom prst="rect">
            <a:avLst/>
          </a:prstGeom>
        </p:spPr>
      </p:pic>
      <p:pic>
        <p:nvPicPr>
          <p:cNvPr id="18" name="Afbeelding 17">
            <a:extLst>
              <a:ext uri="{FF2B5EF4-FFF2-40B4-BE49-F238E27FC236}">
                <a16:creationId xmlns:a16="http://schemas.microsoft.com/office/drawing/2014/main" id="{59D78820-1042-4F7A-BCC4-471A5B3A6997}"/>
              </a:ext>
            </a:extLst>
          </p:cNvPr>
          <p:cNvPicPr/>
          <p:nvPr/>
        </p:nvPicPr>
        <p:blipFill rotWithShape="1">
          <a:blip r:embed="rId16">
            <a:extLst>
              <a:ext uri="{28A0092B-C50C-407E-A947-70E740481C1C}">
                <a14:useLocalDpi xmlns:a14="http://schemas.microsoft.com/office/drawing/2010/main" val="0"/>
              </a:ext>
            </a:extLst>
          </a:blip>
          <a:srcRect l="25443" t="21043" r="22658" b="20612"/>
          <a:stretch/>
        </p:blipFill>
        <p:spPr bwMode="auto">
          <a:xfrm>
            <a:off x="2031524" y="1415474"/>
            <a:ext cx="2844438" cy="2133329"/>
          </a:xfrm>
          <a:prstGeom prst="rect">
            <a:avLst/>
          </a:prstGeom>
          <a:ln>
            <a:noFill/>
          </a:ln>
          <a:extLst>
            <a:ext uri="{53640926-AAD7-44D8-BBD7-CCE9431645EC}">
              <a14:shadowObscured xmlns:a14="http://schemas.microsoft.com/office/drawing/2010/main"/>
            </a:ext>
          </a:extLst>
        </p:spPr>
      </p:pic>
      <p:pic>
        <p:nvPicPr>
          <p:cNvPr id="20" name="Afbeelding 19">
            <a:extLst>
              <a:ext uri="{FF2B5EF4-FFF2-40B4-BE49-F238E27FC236}">
                <a16:creationId xmlns:a16="http://schemas.microsoft.com/office/drawing/2014/main" id="{9C5D5F6B-07CE-4989-973B-F78BE746B9BA}"/>
              </a:ext>
            </a:extLst>
          </p:cNvPr>
          <p:cNvPicPr/>
          <p:nvPr/>
        </p:nvPicPr>
        <p:blipFill>
          <a:blip r:embed="rId17"/>
          <a:stretch>
            <a:fillRect/>
          </a:stretch>
        </p:blipFill>
        <p:spPr>
          <a:xfrm>
            <a:off x="7819993" y="2122833"/>
            <a:ext cx="2425299" cy="1309255"/>
          </a:xfrm>
          <a:prstGeom prst="rect">
            <a:avLst/>
          </a:prstGeom>
        </p:spPr>
      </p:pic>
      <p:pic>
        <p:nvPicPr>
          <p:cNvPr id="5" name="Afbeelding 4">
            <a:extLst>
              <a:ext uri="{FF2B5EF4-FFF2-40B4-BE49-F238E27FC236}">
                <a16:creationId xmlns:a16="http://schemas.microsoft.com/office/drawing/2014/main" id="{23AF9D47-761E-4CF9-88DB-948BFE0B1686}"/>
              </a:ext>
            </a:extLst>
          </p:cNvPr>
          <p:cNvPicPr>
            <a:picLocks noChangeAspect="1"/>
          </p:cNvPicPr>
          <p:nvPr/>
        </p:nvPicPr>
        <p:blipFill>
          <a:blip r:embed="rId18"/>
          <a:stretch>
            <a:fillRect/>
          </a:stretch>
        </p:blipFill>
        <p:spPr>
          <a:xfrm>
            <a:off x="1601136" y="4012507"/>
            <a:ext cx="3067701" cy="1470677"/>
          </a:xfrm>
          <a:prstGeom prst="rect">
            <a:avLst/>
          </a:prstGeom>
        </p:spPr>
      </p:pic>
      <p:pic>
        <p:nvPicPr>
          <p:cNvPr id="7" name="Afbeelding 6">
            <a:extLst>
              <a:ext uri="{FF2B5EF4-FFF2-40B4-BE49-F238E27FC236}">
                <a16:creationId xmlns:a16="http://schemas.microsoft.com/office/drawing/2014/main" id="{C63A92CD-7D56-4A2B-971C-FD8614178223}"/>
              </a:ext>
            </a:extLst>
          </p:cNvPr>
          <p:cNvPicPr>
            <a:picLocks noChangeAspect="1"/>
          </p:cNvPicPr>
          <p:nvPr/>
        </p:nvPicPr>
        <p:blipFill>
          <a:blip r:embed="rId19"/>
          <a:stretch>
            <a:fillRect/>
          </a:stretch>
        </p:blipFill>
        <p:spPr>
          <a:xfrm>
            <a:off x="4875962" y="5674429"/>
            <a:ext cx="3059358" cy="1058203"/>
          </a:xfrm>
          <a:prstGeom prst="rect">
            <a:avLst/>
          </a:prstGeom>
        </p:spPr>
      </p:pic>
      <p:pic>
        <p:nvPicPr>
          <p:cNvPr id="10" name="Afbeelding 9">
            <a:extLst>
              <a:ext uri="{FF2B5EF4-FFF2-40B4-BE49-F238E27FC236}">
                <a16:creationId xmlns:a16="http://schemas.microsoft.com/office/drawing/2014/main" id="{847831F0-C814-4C28-8D0B-BA069136A9FB}"/>
              </a:ext>
            </a:extLst>
          </p:cNvPr>
          <p:cNvPicPr>
            <a:picLocks noChangeAspect="1"/>
          </p:cNvPicPr>
          <p:nvPr/>
        </p:nvPicPr>
        <p:blipFill>
          <a:blip r:embed="rId20"/>
          <a:stretch>
            <a:fillRect/>
          </a:stretch>
        </p:blipFill>
        <p:spPr>
          <a:xfrm>
            <a:off x="7976590" y="3955909"/>
            <a:ext cx="1925556" cy="1316647"/>
          </a:xfrm>
          <a:prstGeom prst="rect">
            <a:avLst/>
          </a:prstGeom>
        </p:spPr>
      </p:pic>
      <p:pic>
        <p:nvPicPr>
          <p:cNvPr id="12" name="Afbeelding 11">
            <a:extLst>
              <a:ext uri="{FF2B5EF4-FFF2-40B4-BE49-F238E27FC236}">
                <a16:creationId xmlns:a16="http://schemas.microsoft.com/office/drawing/2014/main" id="{7059A7CB-AF3A-460C-A99E-1DDB9E9016CE}"/>
              </a:ext>
            </a:extLst>
          </p:cNvPr>
          <p:cNvPicPr>
            <a:picLocks noChangeAspect="1"/>
          </p:cNvPicPr>
          <p:nvPr/>
        </p:nvPicPr>
        <p:blipFill>
          <a:blip r:embed="rId21"/>
          <a:stretch>
            <a:fillRect/>
          </a:stretch>
        </p:blipFill>
        <p:spPr>
          <a:xfrm>
            <a:off x="8367105" y="5674430"/>
            <a:ext cx="1703091" cy="1058203"/>
          </a:xfrm>
          <a:prstGeom prst="rect">
            <a:avLst/>
          </a:prstGeom>
        </p:spPr>
      </p:pic>
      <p:pic>
        <p:nvPicPr>
          <p:cNvPr id="29" name="Afbeelding 28">
            <a:extLst>
              <a:ext uri="{FF2B5EF4-FFF2-40B4-BE49-F238E27FC236}">
                <a16:creationId xmlns:a16="http://schemas.microsoft.com/office/drawing/2014/main" id="{21B76EA2-EBE9-423B-B70C-9DC3B0F9A50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701357" y="1040877"/>
            <a:ext cx="1331495" cy="998621"/>
          </a:xfrm>
          <a:prstGeom prst="rect">
            <a:avLst/>
          </a:prstGeom>
        </p:spPr>
      </p:pic>
    </p:spTree>
    <p:extLst>
      <p:ext uri="{BB962C8B-B14F-4D97-AF65-F5344CB8AC3E}">
        <p14:creationId xmlns:p14="http://schemas.microsoft.com/office/powerpoint/2010/main" val="24480994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latin typeface="Trebuchet MS"/>
                <a:cs typeface="Arial"/>
              </a:rPr>
              <a:t>Projectvoorbeeld Montage – Elektropneumatica – </a:t>
            </a:r>
            <a:br>
              <a:rPr lang="nl-NL">
                <a:latin typeface="Trebuchet MS"/>
                <a:cs typeface="Arial"/>
              </a:rPr>
            </a:br>
            <a:r>
              <a:rPr lang="nl-NL" u="sng"/>
              <a:t>Niet-huishoudelijke</a:t>
            </a:r>
            <a:r>
              <a:rPr lang="nl-NL"/>
              <a:t> installatie</a:t>
            </a:r>
          </a:p>
        </p:txBody>
      </p:sp>
      <p:pic>
        <p:nvPicPr>
          <p:cNvPr id="18" name="Afbeelding 17">
            <a:extLst>
              <a:ext uri="{FF2B5EF4-FFF2-40B4-BE49-F238E27FC236}">
                <a16:creationId xmlns:a16="http://schemas.microsoft.com/office/drawing/2014/main" id="{976B9454-6B7B-49E1-B60D-FA33DC85E43A}"/>
              </a:ext>
            </a:extLst>
          </p:cNvPr>
          <p:cNvPicPr/>
          <p:nvPr/>
        </p:nvPicPr>
        <p:blipFill rotWithShape="1">
          <a:blip r:embed="rId2" cstate="print">
            <a:extLst>
              <a:ext uri="{28A0092B-C50C-407E-A947-70E740481C1C}">
                <a14:useLocalDpi xmlns:a14="http://schemas.microsoft.com/office/drawing/2010/main" val="0"/>
              </a:ext>
            </a:extLst>
          </a:blip>
          <a:srcRect l="25949" t="10956" r="13054"/>
          <a:stretch/>
        </p:blipFill>
        <p:spPr bwMode="auto">
          <a:xfrm>
            <a:off x="3959860" y="1750378"/>
            <a:ext cx="4272280" cy="3357245"/>
          </a:xfrm>
          <a:prstGeom prst="rect">
            <a:avLst/>
          </a:prstGeom>
          <a:ln>
            <a:noFill/>
          </a:ln>
          <a:extLst>
            <a:ext uri="{53640926-AAD7-44D8-BBD7-CCE9431645EC}">
              <a14:shadowObscured xmlns:a14="http://schemas.microsoft.com/office/drawing/2010/main"/>
            </a:ext>
          </a:extLst>
        </p:spPr>
      </p:pic>
      <p:pic>
        <p:nvPicPr>
          <p:cNvPr id="19" name="Afbeelding 18">
            <a:extLst>
              <a:ext uri="{FF2B5EF4-FFF2-40B4-BE49-F238E27FC236}">
                <a16:creationId xmlns:a16="http://schemas.microsoft.com/office/drawing/2014/main" id="{4060F396-C7D7-4089-9A9E-BCFDDB69246B}"/>
              </a:ext>
            </a:extLst>
          </p:cNvPr>
          <p:cNvPicPr/>
          <p:nvPr/>
        </p:nvPicPr>
        <p:blipFill>
          <a:blip r:embed="rId3"/>
          <a:stretch>
            <a:fillRect/>
          </a:stretch>
        </p:blipFill>
        <p:spPr>
          <a:xfrm>
            <a:off x="9753600" y="0"/>
            <a:ext cx="2438400" cy="1351915"/>
          </a:xfrm>
          <a:prstGeom prst="rect">
            <a:avLst/>
          </a:prstGeom>
        </p:spPr>
      </p:pic>
      <p:grpSp>
        <p:nvGrpSpPr>
          <p:cNvPr id="27" name="Groep 26">
            <a:extLst>
              <a:ext uri="{FF2B5EF4-FFF2-40B4-BE49-F238E27FC236}">
                <a16:creationId xmlns:a16="http://schemas.microsoft.com/office/drawing/2014/main" id="{FADDC808-0B13-4812-B25F-FAF949A7E0B9}"/>
              </a:ext>
            </a:extLst>
          </p:cNvPr>
          <p:cNvGrpSpPr/>
          <p:nvPr/>
        </p:nvGrpSpPr>
        <p:grpSpPr>
          <a:xfrm>
            <a:off x="9753599" y="1554481"/>
            <a:ext cx="2307337" cy="1143000"/>
            <a:chOff x="0" y="0"/>
            <a:chExt cx="4181475" cy="2524125"/>
          </a:xfrm>
        </p:grpSpPr>
        <p:grpSp>
          <p:nvGrpSpPr>
            <p:cNvPr id="28" name="Groep 27">
              <a:extLst>
                <a:ext uri="{FF2B5EF4-FFF2-40B4-BE49-F238E27FC236}">
                  <a16:creationId xmlns:a16="http://schemas.microsoft.com/office/drawing/2014/main" id="{CEEB205E-9ADF-480C-9A82-5FF6FC672E6A}"/>
                </a:ext>
              </a:extLst>
            </p:cNvPr>
            <p:cNvGrpSpPr/>
            <p:nvPr/>
          </p:nvGrpSpPr>
          <p:grpSpPr>
            <a:xfrm>
              <a:off x="9525" y="1724025"/>
              <a:ext cx="4105275" cy="800100"/>
              <a:chOff x="0" y="0"/>
              <a:chExt cx="4105275" cy="800100"/>
            </a:xfrm>
          </p:grpSpPr>
          <p:sp>
            <p:nvSpPr>
              <p:cNvPr id="30" name="Rechteraccolade 29">
                <a:extLst>
                  <a:ext uri="{FF2B5EF4-FFF2-40B4-BE49-F238E27FC236}">
                    <a16:creationId xmlns:a16="http://schemas.microsoft.com/office/drawing/2014/main" id="{79BCF375-07B3-4589-89BE-1C340EE8226C}"/>
                  </a:ext>
                </a:extLst>
              </p:cNvPr>
              <p:cNvSpPr/>
              <p:nvPr/>
            </p:nvSpPr>
            <p:spPr>
              <a:xfrm rot="5400000">
                <a:off x="838200" y="-828675"/>
                <a:ext cx="337820" cy="1995170"/>
              </a:xfrm>
              <a:prstGeom prst="rightBrace">
                <a:avLst>
                  <a:gd name="adj1" fmla="val 64724"/>
                  <a:gd name="adj2" fmla="val 50000"/>
                </a:avLst>
              </a:prstGeom>
              <a:ln w="28575"/>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sp>
            <p:nvSpPr>
              <p:cNvPr id="31" name="Rechteraccolade 30">
                <a:extLst>
                  <a:ext uri="{FF2B5EF4-FFF2-40B4-BE49-F238E27FC236}">
                    <a16:creationId xmlns:a16="http://schemas.microsoft.com/office/drawing/2014/main" id="{9D0DC330-8EC7-4BD9-8509-55AA2D2811FB}"/>
                  </a:ext>
                </a:extLst>
              </p:cNvPr>
              <p:cNvSpPr/>
              <p:nvPr/>
            </p:nvSpPr>
            <p:spPr>
              <a:xfrm rot="5400000">
                <a:off x="2876550" y="-828675"/>
                <a:ext cx="337820" cy="1995170"/>
              </a:xfrm>
              <a:prstGeom prst="rightBrace">
                <a:avLst>
                  <a:gd name="adj1" fmla="val 64724"/>
                  <a:gd name="adj2" fmla="val 50000"/>
                </a:avLst>
              </a:prstGeom>
              <a:ln w="28575"/>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sp>
            <p:nvSpPr>
              <p:cNvPr id="32" name="Rechthoek 31">
                <a:extLst>
                  <a:ext uri="{FF2B5EF4-FFF2-40B4-BE49-F238E27FC236}">
                    <a16:creationId xmlns:a16="http://schemas.microsoft.com/office/drawing/2014/main" id="{FB02C3B3-98ED-4330-9B7C-277142C394B0}"/>
                  </a:ext>
                </a:extLst>
              </p:cNvPr>
              <p:cNvSpPr/>
              <p:nvPr/>
            </p:nvSpPr>
            <p:spPr>
              <a:xfrm>
                <a:off x="0" y="476250"/>
                <a:ext cx="2028825" cy="323850"/>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sp>
            <p:nvSpPr>
              <p:cNvPr id="33" name="Rechthoek 32">
                <a:extLst>
                  <a:ext uri="{FF2B5EF4-FFF2-40B4-BE49-F238E27FC236}">
                    <a16:creationId xmlns:a16="http://schemas.microsoft.com/office/drawing/2014/main" id="{12D4CFE1-760D-46E6-8851-DFE480848087}"/>
                  </a:ext>
                </a:extLst>
              </p:cNvPr>
              <p:cNvSpPr/>
              <p:nvPr/>
            </p:nvSpPr>
            <p:spPr>
              <a:xfrm>
                <a:off x="2076450" y="476250"/>
                <a:ext cx="2028825" cy="323850"/>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grpSp>
        <p:pic>
          <p:nvPicPr>
            <p:cNvPr id="29" name="Afbeelding 28">
              <a:extLst>
                <a:ext uri="{FF2B5EF4-FFF2-40B4-BE49-F238E27FC236}">
                  <a16:creationId xmlns:a16="http://schemas.microsoft.com/office/drawing/2014/main" id="{655F734F-8BDD-4DD8-B79E-EE61038E6B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181475" cy="1714500"/>
            </a:xfrm>
            <a:prstGeom prst="rect">
              <a:avLst/>
            </a:prstGeom>
          </p:spPr>
        </p:pic>
      </p:grpSp>
      <p:pic>
        <p:nvPicPr>
          <p:cNvPr id="5" name="Afbeelding 4">
            <a:extLst>
              <a:ext uri="{FF2B5EF4-FFF2-40B4-BE49-F238E27FC236}">
                <a16:creationId xmlns:a16="http://schemas.microsoft.com/office/drawing/2014/main" id="{9DC97D16-8425-4998-91C4-681D76CE7BB2}"/>
              </a:ext>
            </a:extLst>
          </p:cNvPr>
          <p:cNvPicPr>
            <a:picLocks noChangeAspect="1"/>
          </p:cNvPicPr>
          <p:nvPr/>
        </p:nvPicPr>
        <p:blipFill>
          <a:blip r:embed="rId5"/>
          <a:stretch>
            <a:fillRect/>
          </a:stretch>
        </p:blipFill>
        <p:spPr>
          <a:xfrm>
            <a:off x="9920898" y="2917455"/>
            <a:ext cx="2271102" cy="2755858"/>
          </a:xfrm>
          <a:prstGeom prst="rect">
            <a:avLst/>
          </a:prstGeom>
        </p:spPr>
      </p:pic>
      <p:pic>
        <p:nvPicPr>
          <p:cNvPr id="36" name="Afbeelding 35">
            <a:extLst>
              <a:ext uri="{FF2B5EF4-FFF2-40B4-BE49-F238E27FC236}">
                <a16:creationId xmlns:a16="http://schemas.microsoft.com/office/drawing/2014/main" id="{7EC0D83A-278B-4E52-847C-F6320FA51038}"/>
              </a:ext>
            </a:extLst>
          </p:cNvPr>
          <p:cNvPicPr/>
          <p:nvPr/>
        </p:nvPicPr>
        <p:blipFill>
          <a:blip r:embed="rId6"/>
          <a:stretch>
            <a:fillRect/>
          </a:stretch>
        </p:blipFill>
        <p:spPr>
          <a:xfrm>
            <a:off x="8276419" y="5293360"/>
            <a:ext cx="1600200" cy="1564640"/>
          </a:xfrm>
          <a:prstGeom prst="rect">
            <a:avLst/>
          </a:prstGeom>
        </p:spPr>
      </p:pic>
      <p:grpSp>
        <p:nvGrpSpPr>
          <p:cNvPr id="37" name="Groep 36">
            <a:extLst>
              <a:ext uri="{FF2B5EF4-FFF2-40B4-BE49-F238E27FC236}">
                <a16:creationId xmlns:a16="http://schemas.microsoft.com/office/drawing/2014/main" id="{FC603274-4862-4943-8508-599760DEE3D5}"/>
              </a:ext>
            </a:extLst>
          </p:cNvPr>
          <p:cNvGrpSpPr/>
          <p:nvPr/>
        </p:nvGrpSpPr>
        <p:grpSpPr>
          <a:xfrm>
            <a:off x="9876619" y="5705475"/>
            <a:ext cx="1284732" cy="1152525"/>
            <a:chOff x="0" y="0"/>
            <a:chExt cx="2819400" cy="2762250"/>
          </a:xfrm>
        </p:grpSpPr>
        <p:pic>
          <p:nvPicPr>
            <p:cNvPr id="38" name="Afbeelding 37">
              <a:extLst>
                <a:ext uri="{FF2B5EF4-FFF2-40B4-BE49-F238E27FC236}">
                  <a16:creationId xmlns:a16="http://schemas.microsoft.com/office/drawing/2014/main" id="{C0043252-2869-4470-8934-8A4576A4D5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2819400" cy="2762250"/>
            </a:xfrm>
            <a:prstGeom prst="rect">
              <a:avLst/>
            </a:prstGeom>
          </p:spPr>
        </p:pic>
        <p:pic>
          <p:nvPicPr>
            <p:cNvPr id="39" name="Afbeelding 38">
              <a:extLst>
                <a:ext uri="{FF2B5EF4-FFF2-40B4-BE49-F238E27FC236}">
                  <a16:creationId xmlns:a16="http://schemas.microsoft.com/office/drawing/2014/main" id="{61439DFD-357E-4AB3-8F3A-D85631ECC61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6997"/>
            <a:stretch/>
          </p:blipFill>
          <p:spPr bwMode="auto">
            <a:xfrm>
              <a:off x="1990725" y="895350"/>
              <a:ext cx="447675" cy="942340"/>
            </a:xfrm>
            <a:prstGeom prst="rect">
              <a:avLst/>
            </a:prstGeom>
            <a:ln>
              <a:noFill/>
            </a:ln>
            <a:extLst>
              <a:ext uri="{53640926-AAD7-44D8-BBD7-CCE9431645EC}">
                <a14:shadowObscured xmlns:a14="http://schemas.microsoft.com/office/drawing/2010/main"/>
              </a:ext>
            </a:extLst>
          </p:spPr>
        </p:pic>
        <p:pic>
          <p:nvPicPr>
            <p:cNvPr id="40" name="Afbeelding 39">
              <a:extLst>
                <a:ext uri="{FF2B5EF4-FFF2-40B4-BE49-F238E27FC236}">
                  <a16:creationId xmlns:a16="http://schemas.microsoft.com/office/drawing/2014/main" id="{FD7BCA00-1714-4803-BFC5-4A5515DB2C9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333"/>
            <a:stretch/>
          </p:blipFill>
          <p:spPr bwMode="auto">
            <a:xfrm>
              <a:off x="476250" y="838200"/>
              <a:ext cx="457200" cy="1066165"/>
            </a:xfrm>
            <a:prstGeom prst="rect">
              <a:avLst/>
            </a:prstGeom>
            <a:ln>
              <a:noFill/>
            </a:ln>
            <a:extLst>
              <a:ext uri="{53640926-AAD7-44D8-BBD7-CCE9431645EC}">
                <a14:shadowObscured xmlns:a14="http://schemas.microsoft.com/office/drawing/2010/main"/>
              </a:ext>
            </a:extLst>
          </p:spPr>
        </p:pic>
        <p:pic>
          <p:nvPicPr>
            <p:cNvPr id="41" name="Afbeelding 40">
              <a:extLst>
                <a:ext uri="{FF2B5EF4-FFF2-40B4-BE49-F238E27FC236}">
                  <a16:creationId xmlns:a16="http://schemas.microsoft.com/office/drawing/2014/main" id="{D352353A-BC4F-410B-B36F-3609FF43544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3333"/>
            <a:stretch/>
          </p:blipFill>
          <p:spPr bwMode="auto">
            <a:xfrm rot="5400000">
              <a:off x="1219200" y="47625"/>
              <a:ext cx="457200" cy="1066165"/>
            </a:xfrm>
            <a:prstGeom prst="rect">
              <a:avLst/>
            </a:prstGeom>
            <a:ln>
              <a:noFill/>
            </a:ln>
            <a:extLst>
              <a:ext uri="{53640926-AAD7-44D8-BBD7-CCE9431645EC}">
                <a14:shadowObscured xmlns:a14="http://schemas.microsoft.com/office/drawing/2010/main"/>
              </a:ext>
            </a:extLst>
          </p:spPr>
        </p:pic>
        <p:pic>
          <p:nvPicPr>
            <p:cNvPr id="42" name="Afbeelding 41">
              <a:extLst>
                <a:ext uri="{FF2B5EF4-FFF2-40B4-BE49-F238E27FC236}">
                  <a16:creationId xmlns:a16="http://schemas.microsoft.com/office/drawing/2014/main" id="{01454E48-74A1-4DE4-93F0-B8491C05B47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36997"/>
            <a:stretch/>
          </p:blipFill>
          <p:spPr bwMode="auto">
            <a:xfrm rot="5400000">
              <a:off x="1266825" y="1657350"/>
              <a:ext cx="447675" cy="942340"/>
            </a:xfrm>
            <a:prstGeom prst="rect">
              <a:avLst/>
            </a:prstGeom>
            <a:ln>
              <a:noFill/>
            </a:ln>
            <a:extLst>
              <a:ext uri="{53640926-AAD7-44D8-BBD7-CCE9431645EC}">
                <a14:shadowObscured xmlns:a14="http://schemas.microsoft.com/office/drawing/2010/main"/>
              </a:ext>
            </a:extLst>
          </p:spPr>
        </p:pic>
      </p:grpSp>
      <p:sp>
        <p:nvSpPr>
          <p:cNvPr id="43" name="Tijdelijke aanduiding voor dianummer 1">
            <a:extLst>
              <a:ext uri="{FF2B5EF4-FFF2-40B4-BE49-F238E27FC236}">
                <a16:creationId xmlns:a16="http://schemas.microsoft.com/office/drawing/2014/main" id="{F68579A8-651C-40D1-9BDD-CB7C0C177400}"/>
              </a:ext>
            </a:extLst>
          </p:cNvPr>
          <p:cNvSpPr>
            <a:spLocks noGrp="1"/>
          </p:cNvSpPr>
          <p:nvPr>
            <p:ph type="sldNum" sz="quarter" idx="11"/>
          </p:nvPr>
        </p:nvSpPr>
        <p:spPr>
          <a:xfrm>
            <a:off x="9442493" y="6429400"/>
            <a:ext cx="2749507" cy="428600"/>
          </a:xfrm>
        </p:spPr>
        <p:txBody>
          <a:bodyPr/>
          <a:lstStyle/>
          <a:p>
            <a:fld id="{189E3A5C-986B-47BE-8F96-3787467B82A8}" type="slidenum">
              <a:rPr lang="nl-BE" smtClean="0">
                <a:solidFill>
                  <a:prstClr val="white"/>
                </a:solidFill>
              </a:rPr>
              <a:pPr/>
              <a:t>49</a:t>
            </a:fld>
            <a:endParaRPr lang="nl-BE">
              <a:solidFill>
                <a:prstClr val="white"/>
              </a:solidFill>
            </a:endParaRPr>
          </a:p>
        </p:txBody>
      </p:sp>
      <p:pic>
        <p:nvPicPr>
          <p:cNvPr id="44" name="Afbeelding 43">
            <a:extLst>
              <a:ext uri="{FF2B5EF4-FFF2-40B4-BE49-F238E27FC236}">
                <a16:creationId xmlns:a16="http://schemas.microsoft.com/office/drawing/2014/main" id="{7EF2C3AD-2A56-4BCA-8253-47CA4AF94D43}"/>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9248" y="1347977"/>
            <a:ext cx="1528763" cy="1908175"/>
          </a:xfrm>
          <a:prstGeom prst="rect">
            <a:avLst/>
          </a:prstGeom>
        </p:spPr>
      </p:pic>
      <p:pic>
        <p:nvPicPr>
          <p:cNvPr id="45" name="Afbeelding 44">
            <a:extLst>
              <a:ext uri="{FF2B5EF4-FFF2-40B4-BE49-F238E27FC236}">
                <a16:creationId xmlns:a16="http://schemas.microsoft.com/office/drawing/2014/main" id="{F107FA39-5B24-44B3-AFA2-D4503ACBAF98}"/>
              </a:ext>
            </a:extLst>
          </p:cNvPr>
          <p:cNvPicPr/>
          <p:nvPr/>
        </p:nvPicPr>
        <p:blipFill>
          <a:blip r:embed="rId13">
            <a:extLst>
              <a:ext uri="{28A0092B-C50C-407E-A947-70E740481C1C}">
                <a14:useLocalDpi xmlns:a14="http://schemas.microsoft.com/office/drawing/2010/main" val="0"/>
              </a:ext>
            </a:extLst>
          </a:blip>
          <a:stretch>
            <a:fillRect/>
          </a:stretch>
        </p:blipFill>
        <p:spPr>
          <a:xfrm>
            <a:off x="0" y="3429000"/>
            <a:ext cx="2097723" cy="2184083"/>
          </a:xfrm>
          <a:prstGeom prst="rect">
            <a:avLst/>
          </a:prstGeom>
        </p:spPr>
      </p:pic>
      <p:pic>
        <p:nvPicPr>
          <p:cNvPr id="7" name="Afbeelding 6">
            <a:extLst>
              <a:ext uri="{FF2B5EF4-FFF2-40B4-BE49-F238E27FC236}">
                <a16:creationId xmlns:a16="http://schemas.microsoft.com/office/drawing/2014/main" id="{89665B6C-C3AC-4D8B-AFA2-5B22EF413662}"/>
              </a:ext>
            </a:extLst>
          </p:cNvPr>
          <p:cNvPicPr>
            <a:picLocks noChangeAspect="1"/>
          </p:cNvPicPr>
          <p:nvPr/>
        </p:nvPicPr>
        <p:blipFill>
          <a:blip r:embed="rId14"/>
          <a:stretch>
            <a:fillRect/>
          </a:stretch>
        </p:blipFill>
        <p:spPr>
          <a:xfrm>
            <a:off x="1714545" y="1335121"/>
            <a:ext cx="2165318" cy="1564640"/>
          </a:xfrm>
          <a:prstGeom prst="rect">
            <a:avLst/>
          </a:prstGeom>
        </p:spPr>
      </p:pic>
      <p:pic>
        <p:nvPicPr>
          <p:cNvPr id="10" name="Afbeelding 9" descr="Afbeelding met grond, buiten, geweer, blauw&#10;&#10;Automatisch gegenereerde beschrijving">
            <a:extLst>
              <a:ext uri="{FF2B5EF4-FFF2-40B4-BE49-F238E27FC236}">
                <a16:creationId xmlns:a16="http://schemas.microsoft.com/office/drawing/2014/main" id="{9FCAA72B-D05A-47E4-9F1F-A9C9EA0415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73623" y="5284707"/>
            <a:ext cx="2097723" cy="1573293"/>
          </a:xfrm>
          <a:prstGeom prst="rect">
            <a:avLst/>
          </a:prstGeom>
        </p:spPr>
      </p:pic>
      <p:pic>
        <p:nvPicPr>
          <p:cNvPr id="12" name="Afbeelding 11">
            <a:extLst>
              <a:ext uri="{FF2B5EF4-FFF2-40B4-BE49-F238E27FC236}">
                <a16:creationId xmlns:a16="http://schemas.microsoft.com/office/drawing/2014/main" id="{E997DCF5-21EA-4057-9EB5-2D3AE93E4258}"/>
              </a:ext>
            </a:extLst>
          </p:cNvPr>
          <p:cNvPicPr>
            <a:picLocks noChangeAspect="1"/>
          </p:cNvPicPr>
          <p:nvPr/>
        </p:nvPicPr>
        <p:blipFill>
          <a:blip r:embed="rId16"/>
          <a:stretch>
            <a:fillRect/>
          </a:stretch>
        </p:blipFill>
        <p:spPr>
          <a:xfrm>
            <a:off x="7827604" y="1347977"/>
            <a:ext cx="1903855" cy="2544575"/>
          </a:xfrm>
          <a:prstGeom prst="rect">
            <a:avLst/>
          </a:prstGeom>
        </p:spPr>
      </p:pic>
      <p:pic>
        <p:nvPicPr>
          <p:cNvPr id="14" name="Afbeelding 13">
            <a:extLst>
              <a:ext uri="{FF2B5EF4-FFF2-40B4-BE49-F238E27FC236}">
                <a16:creationId xmlns:a16="http://schemas.microsoft.com/office/drawing/2014/main" id="{EC47DB56-0AAD-41D8-83C1-ABDF63119114}"/>
              </a:ext>
            </a:extLst>
          </p:cNvPr>
          <p:cNvPicPr>
            <a:picLocks noChangeAspect="1"/>
          </p:cNvPicPr>
          <p:nvPr/>
        </p:nvPicPr>
        <p:blipFill>
          <a:blip r:embed="rId17"/>
          <a:stretch>
            <a:fillRect/>
          </a:stretch>
        </p:blipFill>
        <p:spPr>
          <a:xfrm>
            <a:off x="2235478" y="4489598"/>
            <a:ext cx="2196952" cy="2005357"/>
          </a:xfrm>
          <a:prstGeom prst="rect">
            <a:avLst/>
          </a:prstGeom>
        </p:spPr>
      </p:pic>
    </p:spTree>
    <p:extLst>
      <p:ext uri="{BB962C8B-B14F-4D97-AF65-F5344CB8AC3E}">
        <p14:creationId xmlns:p14="http://schemas.microsoft.com/office/powerpoint/2010/main" val="68660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C632E39-6D7B-7E47-BF23-1A10D77EB5C1}"/>
              </a:ext>
            </a:extLst>
          </p:cNvPr>
          <p:cNvSpPr>
            <a:spLocks noGrp="1"/>
          </p:cNvSpPr>
          <p:nvPr>
            <p:ph type="sldNum" sz="quarter" idx="11"/>
          </p:nvPr>
        </p:nvSpPr>
        <p:spPr/>
        <p:txBody>
          <a:bodyPr/>
          <a:lstStyle/>
          <a:p>
            <a:fld id="{189E3A5C-986B-47BE-8F96-3787467B82A8}" type="slidenum">
              <a:rPr lang="nl-BE" smtClean="0">
                <a:solidFill>
                  <a:prstClr val="white"/>
                </a:solidFill>
              </a:rPr>
              <a:pPr/>
              <a:t>5</a:t>
            </a:fld>
            <a:endParaRPr lang="nl-BE">
              <a:solidFill>
                <a:prstClr val="white"/>
              </a:solidFill>
            </a:endParaRPr>
          </a:p>
        </p:txBody>
      </p:sp>
      <p:sp>
        <p:nvSpPr>
          <p:cNvPr id="3" name="Titel 2">
            <a:extLst>
              <a:ext uri="{FF2B5EF4-FFF2-40B4-BE49-F238E27FC236}">
                <a16:creationId xmlns:a16="http://schemas.microsoft.com/office/drawing/2014/main" id="{0C52D6AF-1805-524D-A795-205F95FBE524}"/>
              </a:ext>
            </a:extLst>
          </p:cNvPr>
          <p:cNvSpPr>
            <a:spLocks noGrp="1"/>
          </p:cNvSpPr>
          <p:nvPr>
            <p:ph type="title"/>
          </p:nvPr>
        </p:nvSpPr>
        <p:spPr/>
        <p:txBody>
          <a:bodyPr/>
          <a:lstStyle/>
          <a:p>
            <a:r>
              <a:rPr lang="nl-NL"/>
              <a:t>Verdiepende sessie </a:t>
            </a:r>
            <a:r>
              <a:rPr lang="nl-NL" err="1"/>
              <a:t>leerpad</a:t>
            </a:r>
            <a:r>
              <a:rPr lang="nl-NL"/>
              <a:t> modernisering </a:t>
            </a:r>
            <a:r>
              <a:rPr lang="nl-NL" err="1"/>
              <a:t>so</a:t>
            </a:r>
            <a:endParaRPr lang="nl-NL"/>
          </a:p>
        </p:txBody>
      </p:sp>
      <p:sp>
        <p:nvSpPr>
          <p:cNvPr id="4" name="Tijdelijke aanduiding voor inhoud 3">
            <a:extLst>
              <a:ext uri="{FF2B5EF4-FFF2-40B4-BE49-F238E27FC236}">
                <a16:creationId xmlns:a16="http://schemas.microsoft.com/office/drawing/2014/main" id="{BA0B9890-4B26-2041-B8C3-F64C46CEA627}"/>
              </a:ext>
            </a:extLst>
          </p:cNvPr>
          <p:cNvSpPr>
            <a:spLocks noGrp="1"/>
          </p:cNvSpPr>
          <p:nvPr>
            <p:ph idx="1"/>
          </p:nvPr>
        </p:nvSpPr>
        <p:spPr/>
        <p:txBody>
          <a:bodyPr vert="horz" lIns="91440" tIns="45720" rIns="91440" bIns="45720" rtlCol="0" anchor="t">
            <a:normAutofit lnSpcReduction="10000"/>
          </a:bodyPr>
          <a:lstStyle/>
          <a:p>
            <a:pPr marL="256540" indent="-256540"/>
            <a:r>
              <a:rPr lang="nl-NL">
                <a:cs typeface="Arial"/>
              </a:rPr>
              <a:t>Opbouw leerplan</a:t>
            </a:r>
          </a:p>
          <a:p>
            <a:pPr marL="256540" indent="-256540"/>
            <a:r>
              <a:rPr lang="nl-NL">
                <a:cs typeface="Arial"/>
              </a:rPr>
              <a:t>Context</a:t>
            </a:r>
          </a:p>
          <a:p>
            <a:pPr marL="256540" indent="-256540"/>
            <a:r>
              <a:rPr lang="nl-NL">
                <a:cs typeface="Arial"/>
              </a:rPr>
              <a:t>Opbouw leerplandoel</a:t>
            </a:r>
          </a:p>
          <a:p>
            <a:pPr marL="556895" lvl="1" indent="-213995"/>
            <a:r>
              <a:rPr lang="nl-NL">
                <a:cs typeface="Arial"/>
              </a:rPr>
              <a:t>Werkwoord</a:t>
            </a:r>
          </a:p>
          <a:p>
            <a:pPr marL="556895" lvl="1" indent="-213995"/>
            <a:r>
              <a:rPr lang="nl-NL">
                <a:cs typeface="Arial"/>
              </a:rPr>
              <a:t>Afbakening</a:t>
            </a:r>
          </a:p>
          <a:p>
            <a:pPr marL="556895" lvl="1" indent="-213995"/>
            <a:r>
              <a:rPr lang="nl-NL">
                <a:cs typeface="Arial"/>
              </a:rPr>
              <a:t>Suggestie</a:t>
            </a:r>
          </a:p>
          <a:p>
            <a:pPr marL="556895" lvl="1" indent="-213995"/>
            <a:r>
              <a:rPr lang="nl-NL">
                <a:cs typeface="Arial"/>
              </a:rPr>
              <a:t>Diepgang</a:t>
            </a:r>
          </a:p>
          <a:p>
            <a:pPr marL="256540" indent="-256540"/>
            <a:r>
              <a:rPr lang="nl-NL">
                <a:cs typeface="Arial"/>
              </a:rPr>
              <a:t>Geïntegreerd projectmatig onderwijs</a:t>
            </a:r>
          </a:p>
          <a:p>
            <a:pPr marL="556895" lvl="1" indent="-213995"/>
            <a:r>
              <a:rPr lang="nl-NL">
                <a:cs typeface="Arial"/>
              </a:rPr>
              <a:t>Relatie tussen leerplandoelen binnen een bouwsteen</a:t>
            </a:r>
          </a:p>
          <a:p>
            <a:pPr marL="556895" lvl="1" indent="-213995"/>
            <a:r>
              <a:rPr lang="nl-NL">
                <a:cs typeface="Arial"/>
              </a:rPr>
              <a:t>Relatie met aangrenzende bouwstenen – mogelijke contexten</a:t>
            </a:r>
          </a:p>
          <a:p>
            <a:pPr marL="556895" lvl="1" indent="-213995"/>
            <a:r>
              <a:rPr lang="nl-NL">
                <a:cs typeface="Arial"/>
              </a:rPr>
              <a:t>STEM-doelen</a:t>
            </a:r>
          </a:p>
          <a:p>
            <a:pPr marL="256540" indent="-256540"/>
            <a:r>
              <a:rPr lang="nl-NL">
                <a:cs typeface="Arial"/>
              </a:rPr>
              <a:t>Projectvoorbeeld</a:t>
            </a:r>
            <a:endParaRPr lang="nl-NL"/>
          </a:p>
          <a:p>
            <a:pPr marL="256540" indent="-256540"/>
            <a:endParaRPr lang="nl-NL"/>
          </a:p>
        </p:txBody>
      </p:sp>
      <p:sp>
        <p:nvSpPr>
          <p:cNvPr id="6" name="Rechthoek 5">
            <a:extLst>
              <a:ext uri="{FF2B5EF4-FFF2-40B4-BE49-F238E27FC236}">
                <a16:creationId xmlns:a16="http://schemas.microsoft.com/office/drawing/2014/main" id="{431E108B-7D73-4A0F-9014-20C3FD98A452}"/>
              </a:ext>
            </a:extLst>
          </p:cNvPr>
          <p:cNvSpPr/>
          <p:nvPr/>
        </p:nvSpPr>
        <p:spPr>
          <a:xfrm>
            <a:off x="9163574" y="0"/>
            <a:ext cx="3028426" cy="80464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57189">
              <a:defRPr/>
            </a:pPr>
            <a:r>
              <a:rPr lang="nl-NL" b="1" cap="all">
                <a:solidFill>
                  <a:prstClr val="white"/>
                </a:solidFill>
                <a:latin typeface="Trebuchet MS" panose="020B0603020202020204" pitchFamily="34" charset="0"/>
              </a:rPr>
              <a:t>Inhoud</a:t>
            </a:r>
            <a:endParaRPr lang="nl-BE" b="1" cap="all">
              <a:solidFill>
                <a:prstClr val="white"/>
              </a:solidFill>
              <a:latin typeface="Trebuchet MS" panose="020B0603020202020204" pitchFamily="34" charset="0"/>
            </a:endParaRPr>
          </a:p>
        </p:txBody>
      </p:sp>
    </p:spTree>
    <p:extLst>
      <p:ext uri="{BB962C8B-B14F-4D97-AF65-F5344CB8AC3E}">
        <p14:creationId xmlns:p14="http://schemas.microsoft.com/office/powerpoint/2010/main" val="5917627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1DDE969B-E1F3-4818-A179-5429987D2791}"/>
              </a:ext>
            </a:extLst>
          </p:cNvPr>
          <p:cNvSpPr>
            <a:spLocks noGrp="1"/>
          </p:cNvSpPr>
          <p:nvPr>
            <p:ph type="sldNum" sz="quarter" idx="11"/>
          </p:nvPr>
        </p:nvSpPr>
        <p:spPr/>
        <p:txBody>
          <a:bodyPr/>
          <a:lstStyle/>
          <a:p>
            <a:fld id="{189E3A5C-986B-47BE-8F96-3787467B82A8}" type="slidenum">
              <a:rPr lang="nl-BE" smtClean="0">
                <a:solidFill>
                  <a:prstClr val="white"/>
                </a:solidFill>
              </a:rPr>
              <a:pPr/>
              <a:t>50</a:t>
            </a:fld>
            <a:endParaRPr lang="nl-BE">
              <a:solidFill>
                <a:prstClr val="white"/>
              </a:solidFill>
            </a:endParaRPr>
          </a:p>
        </p:txBody>
      </p:sp>
      <p:graphicFrame>
        <p:nvGraphicFramePr>
          <p:cNvPr id="6" name="Tijdelijke aanduiding voor inhoud 5">
            <a:extLst>
              <a:ext uri="{FF2B5EF4-FFF2-40B4-BE49-F238E27FC236}">
                <a16:creationId xmlns:a16="http://schemas.microsoft.com/office/drawing/2014/main" id="{18F14E8C-D9AD-4DC0-BEE4-01C71573319F}"/>
              </a:ext>
            </a:extLst>
          </p:cNvPr>
          <p:cNvGraphicFramePr>
            <a:graphicFrameLocks noGrp="1"/>
          </p:cNvGraphicFramePr>
          <p:nvPr>
            <p:ph idx="1"/>
            <p:extLst>
              <p:ext uri="{D42A27DB-BD31-4B8C-83A1-F6EECF244321}">
                <p14:modId xmlns:p14="http://schemas.microsoft.com/office/powerpoint/2010/main" val="2008410430"/>
              </p:ext>
            </p:extLst>
          </p:nvPr>
        </p:nvGraphicFramePr>
        <p:xfrm>
          <a:off x="1848786" y="2098622"/>
          <a:ext cx="7949798" cy="2898096"/>
        </p:xfrm>
        <a:graphic>
          <a:graphicData uri="http://schemas.openxmlformats.org/drawingml/2006/table">
            <a:tbl>
              <a:tblPr firstRow="1" bandRow="1">
                <a:tableStyleId>{5C22544A-7EE6-4342-B048-85BDC9FD1C3A}</a:tableStyleId>
              </a:tblPr>
              <a:tblGrid>
                <a:gridCol w="2164733">
                  <a:extLst>
                    <a:ext uri="{9D8B030D-6E8A-4147-A177-3AD203B41FA5}">
                      <a16:colId xmlns:a16="http://schemas.microsoft.com/office/drawing/2014/main" val="2317072251"/>
                    </a:ext>
                  </a:extLst>
                </a:gridCol>
                <a:gridCol w="3135132">
                  <a:extLst>
                    <a:ext uri="{9D8B030D-6E8A-4147-A177-3AD203B41FA5}">
                      <a16:colId xmlns:a16="http://schemas.microsoft.com/office/drawing/2014/main" val="371238665"/>
                    </a:ext>
                  </a:extLst>
                </a:gridCol>
                <a:gridCol w="2649933">
                  <a:extLst>
                    <a:ext uri="{9D8B030D-6E8A-4147-A177-3AD203B41FA5}">
                      <a16:colId xmlns:a16="http://schemas.microsoft.com/office/drawing/2014/main" val="3995919220"/>
                    </a:ext>
                  </a:extLst>
                </a:gridCol>
              </a:tblGrid>
              <a:tr h="483016">
                <a:tc>
                  <a:txBody>
                    <a:bodyPr/>
                    <a:lstStyle/>
                    <a:p>
                      <a:pPr marL="0" algn="ctr" rtl="0" eaLnBrk="1" latinLnBrk="0" hangingPunct="1">
                        <a:spcBef>
                          <a:spcPts val="0"/>
                        </a:spcBef>
                        <a:spcAft>
                          <a:spcPts val="0"/>
                        </a:spcAft>
                      </a:pPr>
                      <a:r>
                        <a:rPr lang="nl-NL" sz="1800" kern="1200">
                          <a:effectLst/>
                        </a:rPr>
                        <a:t>Regio</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800" kern="1200">
                          <a:effectLst/>
                        </a:rPr>
                        <a:t>Datum</a:t>
                      </a:r>
                      <a:endParaRPr lang="nl-NL">
                        <a:effectLst/>
                      </a:endParaRPr>
                    </a:p>
                  </a:txBody>
                  <a:tcPr marL="0" marR="0" marT="0" marB="0" anchor="ctr"/>
                </a:tc>
                <a:tc>
                  <a:txBody>
                    <a:bodyPr/>
                    <a:lstStyle/>
                    <a:p>
                      <a:pPr marL="0" algn="ctr" rtl="0" eaLnBrk="1" latinLnBrk="0" hangingPunct="1">
                        <a:spcBef>
                          <a:spcPts val="0"/>
                        </a:spcBef>
                        <a:spcAft>
                          <a:spcPts val="0"/>
                        </a:spcAft>
                      </a:pPr>
                      <a:r>
                        <a:rPr lang="nl-NL" sz="1800" kern="1200">
                          <a:effectLst/>
                        </a:rPr>
                        <a:t>Uur</a:t>
                      </a:r>
                      <a:endParaRPr lang="nl-NL">
                        <a:effectLst/>
                      </a:endParaRPr>
                    </a:p>
                  </a:txBody>
                  <a:tcPr marL="0" marR="0" marT="0" marB="0" anchor="ctr"/>
                </a:tc>
                <a:extLst>
                  <a:ext uri="{0D108BD9-81ED-4DB2-BD59-A6C34878D82A}">
                    <a16:rowId xmlns:a16="http://schemas.microsoft.com/office/drawing/2014/main" val="1389131609"/>
                  </a:ext>
                </a:extLst>
              </a:tr>
              <a:tr h="483016">
                <a:tc>
                  <a:txBody>
                    <a:bodyPr/>
                    <a:lstStyle/>
                    <a:p>
                      <a:pPr marL="0" rtl="0" latinLnBrk="0">
                        <a:spcBef>
                          <a:spcPts val="0"/>
                        </a:spcBef>
                        <a:spcAft>
                          <a:spcPts val="0"/>
                        </a:spcAft>
                      </a:pPr>
                      <a:r>
                        <a:rPr lang="nl-NL" sz="1800">
                          <a:effectLst/>
                        </a:rPr>
                        <a:t>Antwerpen</a:t>
                      </a:r>
                      <a:endParaRPr lang="nl-NL">
                        <a:effectLst/>
                      </a:endParaRPr>
                    </a:p>
                  </a:txBody>
                  <a:tcPr marL="0" marR="0" marT="0" marB="0" anchor="ctr"/>
                </a:tc>
                <a:tc>
                  <a:txBody>
                    <a:bodyPr/>
                    <a:lstStyle/>
                    <a:p>
                      <a:pPr marL="0" algn="ctr" rtl="0" eaLnBrk="1" latinLnBrk="0" hangingPunct="1">
                        <a:spcBef>
                          <a:spcPts val="0"/>
                        </a:spcBef>
                        <a:spcAft>
                          <a:spcPts val="0"/>
                        </a:spcAft>
                      </a:pPr>
                      <a:r>
                        <a:rPr lang="nl-BE" sz="1800">
                          <a:effectLst/>
                        </a:rPr>
                        <a:t>Woensdag 10 maart 2021</a:t>
                      </a:r>
                      <a:endParaRPr lang="nl-BE">
                        <a:effectLst/>
                      </a:endParaRPr>
                    </a:p>
                  </a:txBody>
                  <a:tcPr marL="0" marR="0" marT="0" marB="0" anchor="ctr"/>
                </a:tc>
                <a:tc>
                  <a:txBody>
                    <a:bodyPr/>
                    <a:lstStyle/>
                    <a:p>
                      <a:pPr marL="0" algn="ctr" rtl="0" eaLnBrk="1" latinLnBrk="0" hangingPunct="1">
                        <a:spcBef>
                          <a:spcPts val="0"/>
                        </a:spcBef>
                        <a:spcAft>
                          <a:spcPts val="0"/>
                        </a:spcAft>
                      </a:pPr>
                      <a:r>
                        <a:rPr lang="nl-BE" sz="1800">
                          <a:effectLst/>
                        </a:rPr>
                        <a:t>13u00 – 16u00</a:t>
                      </a:r>
                      <a:endParaRPr lang="nl-BE">
                        <a:effectLst/>
                      </a:endParaRPr>
                    </a:p>
                  </a:txBody>
                  <a:tcPr marL="0" marR="0" marT="0" marB="0" anchor="ctr"/>
                </a:tc>
                <a:extLst>
                  <a:ext uri="{0D108BD9-81ED-4DB2-BD59-A6C34878D82A}">
                    <a16:rowId xmlns:a16="http://schemas.microsoft.com/office/drawing/2014/main" val="4211247936"/>
                  </a:ext>
                </a:extLst>
              </a:tr>
              <a:tr h="483016">
                <a:tc>
                  <a:txBody>
                    <a:bodyPr/>
                    <a:lstStyle/>
                    <a:p>
                      <a:pPr marL="0" rtl="0" latinLnBrk="0">
                        <a:spcBef>
                          <a:spcPts val="0"/>
                        </a:spcBef>
                        <a:spcAft>
                          <a:spcPts val="0"/>
                        </a:spcAft>
                      </a:pPr>
                      <a:r>
                        <a:rPr lang="nl-NL" sz="1800">
                          <a:effectLst/>
                        </a:rPr>
                        <a:t>Brugge</a:t>
                      </a:r>
                      <a:endParaRPr lang="nl-NL">
                        <a:effectLst/>
                      </a:endParaRPr>
                    </a:p>
                  </a:txBody>
                  <a:tcPr marL="0" marR="0" marT="0" marB="0" anchor="ctr"/>
                </a:tc>
                <a:tc>
                  <a:txBody>
                    <a:bodyPr/>
                    <a:lstStyle/>
                    <a:p>
                      <a:pPr marL="0" algn="ctr" rtl="0" eaLnBrk="1" latinLnBrk="0" hangingPunct="1">
                        <a:spcBef>
                          <a:spcPts val="0"/>
                        </a:spcBef>
                        <a:spcAft>
                          <a:spcPts val="0"/>
                        </a:spcAft>
                      </a:pPr>
                      <a:r>
                        <a:rPr lang="nl-BE" sz="1800">
                          <a:effectLst/>
                        </a:rPr>
                        <a:t>Maandag 15 maart 2021</a:t>
                      </a:r>
                      <a:endParaRPr lang="nl-BE">
                        <a:effectLst/>
                      </a:endParaRPr>
                    </a:p>
                  </a:txBody>
                  <a:tcPr marL="0" marR="0" marT="0" marB="0" anchor="ctr"/>
                </a:tc>
                <a:tc>
                  <a:txBody>
                    <a:bodyPr/>
                    <a:lstStyle/>
                    <a:p>
                      <a:pPr marL="0" marR="0" indent="0" algn="ctr" rtl="0" eaLnBrk="1" fontAlgn="auto" latinLnBrk="0" hangingPunct="1">
                        <a:spcBef>
                          <a:spcPts val="0"/>
                        </a:spcBef>
                        <a:spcAft>
                          <a:spcPts val="0"/>
                        </a:spcAft>
                      </a:pPr>
                      <a:r>
                        <a:rPr lang="nl-BE" sz="1800">
                          <a:effectLst/>
                        </a:rPr>
                        <a:t>09u00 – 12u00</a:t>
                      </a:r>
                      <a:endParaRPr lang="nl-BE">
                        <a:effectLst/>
                      </a:endParaRPr>
                    </a:p>
                  </a:txBody>
                  <a:tcPr marL="0" marR="0" marT="0" marB="0" anchor="ctr"/>
                </a:tc>
                <a:extLst>
                  <a:ext uri="{0D108BD9-81ED-4DB2-BD59-A6C34878D82A}">
                    <a16:rowId xmlns:a16="http://schemas.microsoft.com/office/drawing/2014/main" val="3149873246"/>
                  </a:ext>
                </a:extLst>
              </a:tr>
              <a:tr h="483016">
                <a:tc>
                  <a:txBody>
                    <a:bodyPr/>
                    <a:lstStyle/>
                    <a:p>
                      <a:pPr marL="0" rtl="0" latinLnBrk="0">
                        <a:spcBef>
                          <a:spcPts val="0"/>
                        </a:spcBef>
                        <a:spcAft>
                          <a:spcPts val="0"/>
                        </a:spcAft>
                      </a:pPr>
                      <a:r>
                        <a:rPr lang="nl-NL" sz="1800">
                          <a:effectLst/>
                        </a:rPr>
                        <a:t>Gent</a:t>
                      </a:r>
                      <a:endParaRPr lang="nl-NL">
                        <a:effectLst/>
                      </a:endParaRPr>
                    </a:p>
                  </a:txBody>
                  <a:tcPr marL="0" marR="0" marT="0" marB="0" anchor="ctr"/>
                </a:tc>
                <a:tc>
                  <a:txBody>
                    <a:bodyPr/>
                    <a:lstStyle/>
                    <a:p>
                      <a:pPr marL="0" algn="ctr" rtl="0" eaLnBrk="1" latinLnBrk="0" hangingPunct="1">
                        <a:spcBef>
                          <a:spcPts val="0"/>
                        </a:spcBef>
                        <a:spcAft>
                          <a:spcPts val="0"/>
                        </a:spcAft>
                      </a:pPr>
                      <a:r>
                        <a:rPr lang="nl-BE" sz="1800">
                          <a:effectLst/>
                        </a:rPr>
                        <a:t>Vrijdag 12 maart 2021</a:t>
                      </a:r>
                      <a:endParaRPr lang="nl-BE">
                        <a:effectLst/>
                      </a:endParaRPr>
                    </a:p>
                  </a:txBody>
                  <a:tcPr marL="0" marR="0" marT="0" marB="0" anchor="ctr"/>
                </a:tc>
                <a:tc>
                  <a:txBody>
                    <a:bodyPr/>
                    <a:lstStyle/>
                    <a:p>
                      <a:pPr marL="0" algn="ctr" rtl="0" eaLnBrk="1" latinLnBrk="0" hangingPunct="1">
                        <a:spcBef>
                          <a:spcPts val="0"/>
                        </a:spcBef>
                        <a:spcAft>
                          <a:spcPts val="0"/>
                        </a:spcAft>
                      </a:pPr>
                      <a:r>
                        <a:rPr lang="nl-BE" sz="1800">
                          <a:effectLst/>
                        </a:rPr>
                        <a:t>09u00 – 10u15</a:t>
                      </a:r>
                      <a:endParaRPr lang="nl-BE">
                        <a:effectLst/>
                      </a:endParaRPr>
                    </a:p>
                  </a:txBody>
                  <a:tcPr marL="0" marR="0" marT="0" marB="0" anchor="ctr"/>
                </a:tc>
                <a:extLst>
                  <a:ext uri="{0D108BD9-81ED-4DB2-BD59-A6C34878D82A}">
                    <a16:rowId xmlns:a16="http://schemas.microsoft.com/office/drawing/2014/main" val="1216087635"/>
                  </a:ext>
                </a:extLst>
              </a:tr>
              <a:tr h="483016">
                <a:tc>
                  <a:txBody>
                    <a:bodyPr/>
                    <a:lstStyle/>
                    <a:p>
                      <a:pPr marL="0" rtl="0" latinLnBrk="0">
                        <a:spcBef>
                          <a:spcPts val="0"/>
                        </a:spcBef>
                        <a:spcAft>
                          <a:spcPts val="0"/>
                        </a:spcAft>
                      </a:pPr>
                      <a:r>
                        <a:rPr lang="nl-NL" sz="1800">
                          <a:effectLst/>
                        </a:rPr>
                        <a:t>Hasselt</a:t>
                      </a:r>
                      <a:endParaRPr lang="nl-NL">
                        <a:effectLst/>
                      </a:endParaRPr>
                    </a:p>
                  </a:txBody>
                  <a:tcPr marL="0" marR="0" marT="0" marB="0" anchor="ctr"/>
                </a:tc>
                <a:tc>
                  <a:txBody>
                    <a:bodyPr/>
                    <a:lstStyle/>
                    <a:p>
                      <a:pPr marL="0" algn="ctr" rtl="0" eaLnBrk="1" latinLnBrk="0" hangingPunct="1">
                        <a:spcBef>
                          <a:spcPts val="0"/>
                        </a:spcBef>
                        <a:spcAft>
                          <a:spcPts val="0"/>
                        </a:spcAft>
                      </a:pPr>
                      <a:r>
                        <a:rPr lang="nl-BE" sz="1800">
                          <a:effectLst/>
                        </a:rPr>
                        <a:t>Woensdag 10 maart 2021</a:t>
                      </a:r>
                      <a:endParaRPr lang="nl-BE">
                        <a:effectLst/>
                      </a:endParaRPr>
                    </a:p>
                  </a:txBody>
                  <a:tcPr marL="0" marR="0" marT="0" marB="0" anchor="ctr"/>
                </a:tc>
                <a:tc>
                  <a:txBody>
                    <a:bodyPr/>
                    <a:lstStyle/>
                    <a:p>
                      <a:pPr marL="0" algn="ctr" rtl="0" eaLnBrk="1" latinLnBrk="0" hangingPunct="1">
                        <a:spcBef>
                          <a:spcPts val="0"/>
                        </a:spcBef>
                        <a:spcAft>
                          <a:spcPts val="0"/>
                        </a:spcAft>
                      </a:pPr>
                      <a:r>
                        <a:rPr lang="nl-BE" sz="1800">
                          <a:effectLst/>
                        </a:rPr>
                        <a:t>13u00 – 16u00</a:t>
                      </a:r>
                      <a:endParaRPr lang="nl-BE">
                        <a:effectLst/>
                      </a:endParaRPr>
                    </a:p>
                  </a:txBody>
                  <a:tcPr marL="0" marR="0" marT="0" marB="0" anchor="ctr"/>
                </a:tc>
                <a:extLst>
                  <a:ext uri="{0D108BD9-81ED-4DB2-BD59-A6C34878D82A}">
                    <a16:rowId xmlns:a16="http://schemas.microsoft.com/office/drawing/2014/main" val="4048921688"/>
                  </a:ext>
                </a:extLst>
              </a:tr>
              <a:tr h="483016">
                <a:tc>
                  <a:txBody>
                    <a:bodyPr/>
                    <a:lstStyle/>
                    <a:p>
                      <a:pPr marL="0" rtl="0" latinLnBrk="0">
                        <a:spcBef>
                          <a:spcPts val="0"/>
                        </a:spcBef>
                        <a:spcAft>
                          <a:spcPts val="0"/>
                        </a:spcAft>
                      </a:pPr>
                      <a:r>
                        <a:rPr lang="nl-NL" sz="1800">
                          <a:effectLst/>
                        </a:rPr>
                        <a:t>Mechelen – Brussel</a:t>
                      </a:r>
                      <a:endParaRPr lang="nl-NL">
                        <a:effectLst/>
                      </a:endParaRPr>
                    </a:p>
                  </a:txBody>
                  <a:tcPr marL="0" marR="0" marT="0" marB="0" anchor="ctr"/>
                </a:tc>
                <a:tc>
                  <a:txBody>
                    <a:bodyPr/>
                    <a:lstStyle/>
                    <a:p>
                      <a:pPr marL="0" algn="ctr" rtl="0" eaLnBrk="1" latinLnBrk="0" hangingPunct="1">
                        <a:spcBef>
                          <a:spcPts val="0"/>
                        </a:spcBef>
                        <a:spcAft>
                          <a:spcPts val="0"/>
                        </a:spcAft>
                      </a:pPr>
                      <a:r>
                        <a:rPr lang="nl-BE" sz="1800">
                          <a:effectLst/>
                        </a:rPr>
                        <a:t>Woensdag 10 maart 2021</a:t>
                      </a:r>
                      <a:endParaRPr lang="nl-BE">
                        <a:effectLst/>
                      </a:endParaRPr>
                    </a:p>
                  </a:txBody>
                  <a:tcPr marL="0" marR="0" marT="0" marB="0" anchor="ctr"/>
                </a:tc>
                <a:tc>
                  <a:txBody>
                    <a:bodyPr/>
                    <a:lstStyle/>
                    <a:p>
                      <a:pPr marL="0" algn="ctr" rtl="0" eaLnBrk="1" latinLnBrk="0" hangingPunct="1">
                        <a:spcBef>
                          <a:spcPts val="0"/>
                        </a:spcBef>
                        <a:spcAft>
                          <a:spcPts val="0"/>
                        </a:spcAft>
                      </a:pPr>
                      <a:r>
                        <a:rPr lang="nl-BE" sz="1800">
                          <a:effectLst/>
                        </a:rPr>
                        <a:t>13u00 – 16u00</a:t>
                      </a:r>
                      <a:endParaRPr lang="nl-BE">
                        <a:effectLst/>
                      </a:endParaRPr>
                    </a:p>
                  </a:txBody>
                  <a:tcPr marL="0" marR="0" marT="0" marB="0" anchor="ctr"/>
                </a:tc>
                <a:extLst>
                  <a:ext uri="{0D108BD9-81ED-4DB2-BD59-A6C34878D82A}">
                    <a16:rowId xmlns:a16="http://schemas.microsoft.com/office/drawing/2014/main" val="1138532660"/>
                  </a:ext>
                </a:extLst>
              </a:tr>
            </a:tbl>
          </a:graphicData>
        </a:graphic>
      </p:graphicFrame>
      <p:pic>
        <p:nvPicPr>
          <p:cNvPr id="7" name="Afbeelding 7" descr="Afbeelding met tekst&#10;&#10;Automatisch gegenereerde beschrijving">
            <a:extLst>
              <a:ext uri="{FF2B5EF4-FFF2-40B4-BE49-F238E27FC236}">
                <a16:creationId xmlns:a16="http://schemas.microsoft.com/office/drawing/2014/main" id="{A914F203-192F-43AD-9319-99F1D3D65D92}"/>
              </a:ext>
            </a:extLst>
          </p:cNvPr>
          <p:cNvPicPr>
            <a:picLocks noChangeAspect="1"/>
          </p:cNvPicPr>
          <p:nvPr/>
        </p:nvPicPr>
        <p:blipFill>
          <a:blip r:embed="rId2"/>
          <a:stretch>
            <a:fillRect/>
          </a:stretch>
        </p:blipFill>
        <p:spPr>
          <a:xfrm>
            <a:off x="9446302" y="1885"/>
            <a:ext cx="2743200" cy="733245"/>
          </a:xfrm>
          <a:prstGeom prst="rect">
            <a:avLst/>
          </a:prstGeom>
        </p:spPr>
      </p:pic>
    </p:spTree>
    <p:extLst>
      <p:ext uri="{BB962C8B-B14F-4D97-AF65-F5344CB8AC3E}">
        <p14:creationId xmlns:p14="http://schemas.microsoft.com/office/powerpoint/2010/main" val="14429378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05C727C-CA3F-4608-8A55-62E0E99656C4}"/>
              </a:ext>
            </a:extLst>
          </p:cNvPr>
          <p:cNvSpPr>
            <a:spLocks noGrp="1"/>
          </p:cNvSpPr>
          <p:nvPr>
            <p:ph type="sldNum" sz="quarter" idx="11"/>
          </p:nvPr>
        </p:nvSpPr>
        <p:spPr/>
        <p:txBody>
          <a:bodyPr/>
          <a:lstStyle/>
          <a:p>
            <a:fld id="{189E3A5C-986B-47BE-8F96-3787467B82A8}" type="slidenum">
              <a:rPr lang="nl-BE" smtClean="0">
                <a:solidFill>
                  <a:prstClr val="white"/>
                </a:solidFill>
              </a:rPr>
              <a:pPr/>
              <a:t>51</a:t>
            </a:fld>
            <a:endParaRPr lang="nl-BE">
              <a:solidFill>
                <a:prstClr val="white"/>
              </a:solidFill>
            </a:endParaRPr>
          </a:p>
        </p:txBody>
      </p:sp>
      <p:pic>
        <p:nvPicPr>
          <p:cNvPr id="5" name="Afbeelding 5">
            <a:extLst>
              <a:ext uri="{FF2B5EF4-FFF2-40B4-BE49-F238E27FC236}">
                <a16:creationId xmlns:a16="http://schemas.microsoft.com/office/drawing/2014/main" id="{A420B713-E359-456F-8647-B8FAE2DB8BF7}"/>
              </a:ext>
            </a:extLst>
          </p:cNvPr>
          <p:cNvPicPr>
            <a:picLocks noChangeAspect="1"/>
          </p:cNvPicPr>
          <p:nvPr/>
        </p:nvPicPr>
        <p:blipFill>
          <a:blip r:embed="rId2"/>
          <a:stretch>
            <a:fillRect/>
          </a:stretch>
        </p:blipFill>
        <p:spPr>
          <a:xfrm>
            <a:off x="3884386" y="2112764"/>
            <a:ext cx="4417101" cy="2926617"/>
          </a:xfrm>
          <a:prstGeom prst="rect">
            <a:avLst/>
          </a:prstGeom>
        </p:spPr>
      </p:pic>
    </p:spTree>
    <p:extLst>
      <p:ext uri="{BB962C8B-B14F-4D97-AF65-F5344CB8AC3E}">
        <p14:creationId xmlns:p14="http://schemas.microsoft.com/office/powerpoint/2010/main" val="688079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a:hlinkClick r:id="rId2"/>
            <a:extLst>
              <a:ext uri="{FF2B5EF4-FFF2-40B4-BE49-F238E27FC236}">
                <a16:creationId xmlns:a16="http://schemas.microsoft.com/office/drawing/2014/main" id="{92792E1F-F6CF-4835-A60D-C0AE0B2F1CDD}"/>
              </a:ext>
            </a:extLst>
          </p:cNvPr>
          <p:cNvPicPr>
            <a:picLocks noChangeAspect="1"/>
          </p:cNvPicPr>
          <p:nvPr/>
        </p:nvPicPr>
        <p:blipFill rotWithShape="1">
          <a:blip r:embed="rId3"/>
          <a:srcRect l="929" t="6522" r="51347" b="14029"/>
          <a:stretch/>
        </p:blipFill>
        <p:spPr>
          <a:xfrm>
            <a:off x="6096000" y="1114045"/>
            <a:ext cx="3873768" cy="4884715"/>
          </a:xfrm>
          <a:prstGeom prst="rect">
            <a:avLst/>
          </a:prstGeom>
        </p:spPr>
      </p:pic>
      <p:sp>
        <p:nvSpPr>
          <p:cNvPr id="2" name="Titel 1">
            <a:extLst>
              <a:ext uri="{FF2B5EF4-FFF2-40B4-BE49-F238E27FC236}">
                <a16:creationId xmlns:a16="http://schemas.microsoft.com/office/drawing/2014/main" id="{9B0468FF-166D-834C-B682-60410EB8E4E9}"/>
              </a:ext>
            </a:extLst>
          </p:cNvPr>
          <p:cNvSpPr>
            <a:spLocks noGrp="1"/>
          </p:cNvSpPr>
          <p:nvPr>
            <p:ph type="title"/>
          </p:nvPr>
        </p:nvSpPr>
        <p:spPr/>
        <p:txBody>
          <a:bodyPr/>
          <a:lstStyle/>
          <a:p>
            <a:r>
              <a:rPr lang="nl-BE"/>
              <a:t>Het leerplan Elektriciteit - modellessentabel</a:t>
            </a:r>
          </a:p>
        </p:txBody>
      </p:sp>
      <p:sp>
        <p:nvSpPr>
          <p:cNvPr id="4" name="Tijdelijke aanduiding voor dianummer 3">
            <a:extLst>
              <a:ext uri="{FF2B5EF4-FFF2-40B4-BE49-F238E27FC236}">
                <a16:creationId xmlns:a16="http://schemas.microsoft.com/office/drawing/2014/main" id="{90BE7169-2FF4-9F4F-A449-0E762F70DE3E}"/>
              </a:ext>
            </a:extLst>
          </p:cNvPr>
          <p:cNvSpPr>
            <a:spLocks noGrp="1"/>
          </p:cNvSpPr>
          <p:nvPr>
            <p:ph type="sldNum" sz="quarter" idx="11"/>
          </p:nvPr>
        </p:nvSpPr>
        <p:spPr/>
        <p:txBody>
          <a:bodyPr/>
          <a:lstStyle/>
          <a:p>
            <a:fld id="{189E3A5C-986B-47BE-8F96-3787467B82A8}" type="slidenum">
              <a:rPr lang="nl-BE" smtClean="0">
                <a:solidFill>
                  <a:prstClr val="white"/>
                </a:solidFill>
              </a:rPr>
              <a:pPr/>
              <a:t>6</a:t>
            </a:fld>
            <a:endParaRPr lang="nl-BE">
              <a:solidFill>
                <a:prstClr val="white"/>
              </a:solidFill>
            </a:endParaRPr>
          </a:p>
        </p:txBody>
      </p:sp>
      <p:grpSp>
        <p:nvGrpSpPr>
          <p:cNvPr id="8" name="Groep 7">
            <a:extLst>
              <a:ext uri="{FF2B5EF4-FFF2-40B4-BE49-F238E27FC236}">
                <a16:creationId xmlns:a16="http://schemas.microsoft.com/office/drawing/2014/main" id="{19DE4337-D764-403E-92EA-35C6509C6E20}"/>
              </a:ext>
            </a:extLst>
          </p:cNvPr>
          <p:cNvGrpSpPr/>
          <p:nvPr/>
        </p:nvGrpSpPr>
        <p:grpSpPr>
          <a:xfrm>
            <a:off x="710703" y="2093908"/>
            <a:ext cx="4316843" cy="2865623"/>
            <a:chOff x="744569" y="3049605"/>
            <a:chExt cx="3293616" cy="2410161"/>
          </a:xfrm>
        </p:grpSpPr>
        <p:pic>
          <p:nvPicPr>
            <p:cNvPr id="9" name="Afbeelding 8">
              <a:extLst>
                <a:ext uri="{FF2B5EF4-FFF2-40B4-BE49-F238E27FC236}">
                  <a16:creationId xmlns:a16="http://schemas.microsoft.com/office/drawing/2014/main" id="{036AC01A-FEA2-45A2-B6E3-EDD625E62711}"/>
                </a:ext>
              </a:extLst>
            </p:cNvPr>
            <p:cNvPicPr>
              <a:picLocks noChangeAspect="1"/>
            </p:cNvPicPr>
            <p:nvPr/>
          </p:nvPicPr>
          <p:blipFill rotWithShape="1">
            <a:blip r:embed="rId4"/>
            <a:srcRect l="21843" r="40536"/>
            <a:stretch/>
          </p:blipFill>
          <p:spPr>
            <a:xfrm>
              <a:off x="744569" y="3049605"/>
              <a:ext cx="3293616" cy="2410161"/>
            </a:xfrm>
            <a:prstGeom prst="rect">
              <a:avLst/>
            </a:prstGeom>
          </p:spPr>
        </p:pic>
        <p:sp>
          <p:nvSpPr>
            <p:cNvPr id="10" name="Rechthoek: afgeronde hoeken 9">
              <a:extLst>
                <a:ext uri="{FF2B5EF4-FFF2-40B4-BE49-F238E27FC236}">
                  <a16:creationId xmlns:a16="http://schemas.microsoft.com/office/drawing/2014/main" id="{BB6AB7E3-EEF7-47ED-9826-CA2DD29A7111}"/>
                </a:ext>
              </a:extLst>
            </p:cNvPr>
            <p:cNvSpPr/>
            <p:nvPr/>
          </p:nvSpPr>
          <p:spPr>
            <a:xfrm>
              <a:off x="744569" y="5062842"/>
              <a:ext cx="3293616" cy="25745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11" name="Rechthoek: afgeronde hoeken 10">
            <a:extLst>
              <a:ext uri="{FF2B5EF4-FFF2-40B4-BE49-F238E27FC236}">
                <a16:creationId xmlns:a16="http://schemas.microsoft.com/office/drawing/2014/main" id="{EEAB6924-0299-4DBA-909B-E904A24A6158}"/>
              </a:ext>
            </a:extLst>
          </p:cNvPr>
          <p:cNvSpPr/>
          <p:nvPr/>
        </p:nvSpPr>
        <p:spPr>
          <a:xfrm>
            <a:off x="6096000" y="4542100"/>
            <a:ext cx="3948817" cy="27446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Rechthoek: afgeronde hoeken 11">
            <a:extLst>
              <a:ext uri="{FF2B5EF4-FFF2-40B4-BE49-F238E27FC236}">
                <a16:creationId xmlns:a16="http://schemas.microsoft.com/office/drawing/2014/main" id="{D9F21C32-86B3-4EC9-AFD9-767472000FE5}"/>
              </a:ext>
            </a:extLst>
          </p:cNvPr>
          <p:cNvSpPr/>
          <p:nvPr/>
        </p:nvSpPr>
        <p:spPr>
          <a:xfrm>
            <a:off x="10118708" y="3991647"/>
            <a:ext cx="1535960" cy="5504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a:t>Waarvan min 6u TV</a:t>
            </a:r>
          </a:p>
        </p:txBody>
      </p:sp>
      <p:sp>
        <p:nvSpPr>
          <p:cNvPr id="13" name="Rechthoek: afgeronde hoeken 12">
            <a:extLst>
              <a:ext uri="{FF2B5EF4-FFF2-40B4-BE49-F238E27FC236}">
                <a16:creationId xmlns:a16="http://schemas.microsoft.com/office/drawing/2014/main" id="{2E586893-BCB3-4D41-BC22-00F2298BCF91}"/>
              </a:ext>
            </a:extLst>
          </p:cNvPr>
          <p:cNvSpPr/>
          <p:nvPr/>
        </p:nvSpPr>
        <p:spPr>
          <a:xfrm rot="20471009">
            <a:off x="1193076" y="1450857"/>
            <a:ext cx="1314995" cy="4441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oud</a:t>
            </a:r>
          </a:p>
        </p:txBody>
      </p:sp>
      <p:sp>
        <p:nvSpPr>
          <p:cNvPr id="14" name="Rechthoek: afgeronde hoeken 13">
            <a:extLst>
              <a:ext uri="{FF2B5EF4-FFF2-40B4-BE49-F238E27FC236}">
                <a16:creationId xmlns:a16="http://schemas.microsoft.com/office/drawing/2014/main" id="{7AB33C40-E5F4-4149-857A-47BDB143700D}"/>
              </a:ext>
            </a:extLst>
          </p:cNvPr>
          <p:cNvSpPr/>
          <p:nvPr/>
        </p:nvSpPr>
        <p:spPr>
          <a:xfrm rot="20471009">
            <a:off x="4904277" y="1195569"/>
            <a:ext cx="1314995" cy="4441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nieuw</a:t>
            </a:r>
          </a:p>
        </p:txBody>
      </p:sp>
      <p:sp>
        <p:nvSpPr>
          <p:cNvPr id="16" name="Rechthoek: afgeronde hoeken 15">
            <a:extLst>
              <a:ext uri="{FF2B5EF4-FFF2-40B4-BE49-F238E27FC236}">
                <a16:creationId xmlns:a16="http://schemas.microsoft.com/office/drawing/2014/main" id="{596FDD77-D2CC-4871-AFDC-2D98C2AA8615}"/>
              </a:ext>
            </a:extLst>
          </p:cNvPr>
          <p:cNvSpPr/>
          <p:nvPr/>
        </p:nvSpPr>
        <p:spPr>
          <a:xfrm>
            <a:off x="5931963" y="5981118"/>
            <a:ext cx="4276890" cy="4659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TV geïntegreerd in PV !</a:t>
            </a:r>
          </a:p>
        </p:txBody>
      </p:sp>
    </p:spTree>
    <p:extLst>
      <p:ext uri="{BB962C8B-B14F-4D97-AF65-F5344CB8AC3E}">
        <p14:creationId xmlns:p14="http://schemas.microsoft.com/office/powerpoint/2010/main" val="227622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14D526-7C0F-F544-8803-E57D714114D4}"/>
              </a:ext>
            </a:extLst>
          </p:cNvPr>
          <p:cNvSpPr>
            <a:spLocks noGrp="1"/>
          </p:cNvSpPr>
          <p:nvPr>
            <p:ph type="title"/>
          </p:nvPr>
        </p:nvSpPr>
        <p:spPr/>
        <p:txBody>
          <a:bodyPr/>
          <a:lstStyle/>
          <a:p>
            <a:r>
              <a:rPr lang="nl-BE"/>
              <a:t>Het leerplan Elektriciteit – doorstroom 3</a:t>
            </a:r>
            <a:r>
              <a:rPr lang="nl-BE" baseline="30000"/>
              <a:t>de</a:t>
            </a:r>
            <a:r>
              <a:rPr lang="nl-BE"/>
              <a:t> graad</a:t>
            </a:r>
          </a:p>
        </p:txBody>
      </p:sp>
      <p:sp>
        <p:nvSpPr>
          <p:cNvPr id="4" name="Tijdelijke aanduiding voor dianummer 3">
            <a:extLst>
              <a:ext uri="{FF2B5EF4-FFF2-40B4-BE49-F238E27FC236}">
                <a16:creationId xmlns:a16="http://schemas.microsoft.com/office/drawing/2014/main" id="{78C9A8CF-E9A8-AC4D-9987-1A9599CE599B}"/>
              </a:ext>
            </a:extLst>
          </p:cNvPr>
          <p:cNvSpPr>
            <a:spLocks noGrp="1"/>
          </p:cNvSpPr>
          <p:nvPr>
            <p:ph type="sldNum" sz="quarter" idx="11"/>
          </p:nvPr>
        </p:nvSpPr>
        <p:spPr/>
        <p:txBody>
          <a:bodyPr/>
          <a:lstStyle/>
          <a:p>
            <a:fld id="{189E3A5C-986B-47BE-8F96-3787467B82A8}" type="slidenum">
              <a:rPr lang="nl-BE" smtClean="0">
                <a:solidFill>
                  <a:prstClr val="white"/>
                </a:solidFill>
              </a:rPr>
              <a:pPr/>
              <a:t>7</a:t>
            </a:fld>
            <a:endParaRPr lang="nl-BE">
              <a:solidFill>
                <a:prstClr val="white"/>
              </a:solidFill>
            </a:endParaRPr>
          </a:p>
        </p:txBody>
      </p:sp>
      <p:pic>
        <p:nvPicPr>
          <p:cNvPr id="5" name="Afbeelding 4">
            <a:extLst>
              <a:ext uri="{FF2B5EF4-FFF2-40B4-BE49-F238E27FC236}">
                <a16:creationId xmlns:a16="http://schemas.microsoft.com/office/drawing/2014/main" id="{6913E552-88A3-4456-AF06-E253F3EECA15}"/>
              </a:ext>
            </a:extLst>
          </p:cNvPr>
          <p:cNvPicPr>
            <a:picLocks noChangeAspect="1"/>
          </p:cNvPicPr>
          <p:nvPr/>
        </p:nvPicPr>
        <p:blipFill>
          <a:blip r:embed="rId3"/>
          <a:stretch>
            <a:fillRect/>
          </a:stretch>
        </p:blipFill>
        <p:spPr>
          <a:xfrm>
            <a:off x="2615517" y="1261043"/>
            <a:ext cx="6525536" cy="4858428"/>
          </a:xfrm>
          <a:prstGeom prst="rect">
            <a:avLst/>
          </a:prstGeom>
        </p:spPr>
      </p:pic>
    </p:spTree>
    <p:extLst>
      <p:ext uri="{BB962C8B-B14F-4D97-AF65-F5344CB8AC3E}">
        <p14:creationId xmlns:p14="http://schemas.microsoft.com/office/powerpoint/2010/main" val="4049716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elijkbenige driehoek 28">
            <a:extLst>
              <a:ext uri="{FF2B5EF4-FFF2-40B4-BE49-F238E27FC236}">
                <a16:creationId xmlns:a16="http://schemas.microsoft.com/office/drawing/2014/main" id="{6C937630-81C3-44CC-9683-66A72EC5B5F3}"/>
              </a:ext>
            </a:extLst>
          </p:cNvPr>
          <p:cNvSpPr/>
          <p:nvPr/>
        </p:nvSpPr>
        <p:spPr>
          <a:xfrm rot="16200000">
            <a:off x="2470657" y="785458"/>
            <a:ext cx="2562170" cy="5257866"/>
          </a:xfrm>
          <a:prstGeom prst="triangle">
            <a:avLst>
              <a:gd name="adj" fmla="val 50000"/>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Titel 2"/>
          <p:cNvSpPr>
            <a:spLocks noGrp="1"/>
          </p:cNvSpPr>
          <p:nvPr>
            <p:ph type="title"/>
          </p:nvPr>
        </p:nvSpPr>
        <p:spPr>
          <a:xfrm>
            <a:off x="2382414" y="153740"/>
            <a:ext cx="7427169" cy="780842"/>
          </a:xfrm>
        </p:spPr>
        <p:txBody>
          <a:bodyPr>
            <a:normAutofit/>
          </a:bodyPr>
          <a:lstStyle/>
          <a:p>
            <a:r>
              <a:rPr lang="nl-BE"/>
              <a:t>Krachtlijnen A-finaliteit</a:t>
            </a:r>
            <a:r>
              <a:rPr lang="nl-NL"/>
              <a:t> </a:t>
            </a:r>
          </a:p>
        </p:txBody>
      </p:sp>
      <p:sp>
        <p:nvSpPr>
          <p:cNvPr id="14" name="Gelijkbenige driehoek 13"/>
          <p:cNvSpPr/>
          <p:nvPr/>
        </p:nvSpPr>
        <p:spPr>
          <a:xfrm rot="16200000">
            <a:off x="3261662" y="2185432"/>
            <a:ext cx="827218" cy="1771614"/>
          </a:xfrm>
          <a:prstGeom prst="triangl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Trebuchet MS"/>
              <a:ea typeface="+mn-ea"/>
              <a:cs typeface="+mn-cs"/>
            </a:endParaRPr>
          </a:p>
        </p:txBody>
      </p:sp>
      <p:sp>
        <p:nvSpPr>
          <p:cNvPr id="15" name="Gelijkbenige driehoek 14"/>
          <p:cNvSpPr/>
          <p:nvPr/>
        </p:nvSpPr>
        <p:spPr>
          <a:xfrm rot="5400000">
            <a:off x="4969964" y="2277228"/>
            <a:ext cx="856146" cy="1574624"/>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Trebuchet MS"/>
              <a:ea typeface="+mn-ea"/>
              <a:cs typeface="+mn-cs"/>
            </a:endParaRPr>
          </a:p>
        </p:txBody>
      </p:sp>
      <p:sp>
        <p:nvSpPr>
          <p:cNvPr id="22" name="Rechthoek 21">
            <a:extLst>
              <a:ext uri="{FF2B5EF4-FFF2-40B4-BE49-F238E27FC236}">
                <a16:creationId xmlns:a16="http://schemas.microsoft.com/office/drawing/2014/main" id="{AC1A9FE3-F8B8-4811-879F-773B5BE370AA}"/>
              </a:ext>
            </a:extLst>
          </p:cNvPr>
          <p:cNvSpPr/>
          <p:nvPr/>
        </p:nvSpPr>
        <p:spPr>
          <a:xfrm>
            <a:off x="10855355" y="0"/>
            <a:ext cx="1336646" cy="62078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350" b="0" i="0" u="none" strike="noStrike" kern="1200" cap="none" spc="0" normalizeH="0" baseline="0" noProof="0">
                <a:ln>
                  <a:noFill/>
                </a:ln>
                <a:solidFill>
                  <a:prstClr val="white"/>
                </a:solidFill>
                <a:effectLst/>
                <a:uLnTx/>
                <a:uFillTx/>
                <a:latin typeface="Trebuchet MS"/>
                <a:ea typeface="+mn-ea"/>
                <a:cs typeface="+mn-cs"/>
              </a:rPr>
              <a:t>Elektriciteit</a:t>
            </a:r>
          </a:p>
        </p:txBody>
      </p:sp>
      <p:sp>
        <p:nvSpPr>
          <p:cNvPr id="16" name="Tijdelijke aanduiding voor dianummer 1">
            <a:extLst>
              <a:ext uri="{FF2B5EF4-FFF2-40B4-BE49-F238E27FC236}">
                <a16:creationId xmlns:a16="http://schemas.microsoft.com/office/drawing/2014/main" id="{32F711D4-5436-4D3A-86D0-558A64E1F89B}"/>
              </a:ext>
            </a:extLst>
          </p:cNvPr>
          <p:cNvSpPr txBox="1">
            <a:spLocks/>
          </p:cNvSpPr>
          <p:nvPr/>
        </p:nvSpPr>
        <p:spPr>
          <a:xfrm>
            <a:off x="8866263" y="6528864"/>
            <a:ext cx="2749507" cy="428600"/>
          </a:xfrm>
          <a:prstGeom prst="rect">
            <a:avLst/>
          </a:prstGeom>
        </p:spPr>
        <p:txBody>
          <a:bodyPr vert="horz" lIns="91440" tIns="45720" rIns="91440" bIns="45720" rtlCol="0" anchor="ctr"/>
          <a:lstStyle>
            <a:defPPr>
              <a:defRPr lang="nl-BE"/>
            </a:defPPr>
            <a:lvl1pPr marL="0" algn="r" defTabSz="914400" rtl="0" eaLnBrk="1" latinLnBrk="0" hangingPunct="1">
              <a:defRPr sz="12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89E3A5C-986B-47BE-8F96-3787467B82A8}" type="slidenum">
              <a:rPr kumimoji="0" lang="nl-BE"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BE" sz="1200" b="0" i="0" u="none" strike="noStrike" kern="1200" cap="none" spc="0" normalizeH="0" baseline="0" noProof="0">
              <a:ln>
                <a:noFill/>
              </a:ln>
              <a:solidFill>
                <a:prstClr val="white"/>
              </a:solidFill>
              <a:effectLst/>
              <a:uLnTx/>
              <a:uFillTx/>
              <a:latin typeface="Trebuchet MS"/>
              <a:ea typeface="+mn-ea"/>
              <a:cs typeface="+mn-cs"/>
            </a:endParaRPr>
          </a:p>
        </p:txBody>
      </p:sp>
      <p:sp>
        <p:nvSpPr>
          <p:cNvPr id="30" name="Gelijkbenige driehoek 29">
            <a:extLst>
              <a:ext uri="{FF2B5EF4-FFF2-40B4-BE49-F238E27FC236}">
                <a16:creationId xmlns:a16="http://schemas.microsoft.com/office/drawing/2014/main" id="{BF477FC6-79B3-4C2F-BB44-2B9031BAD94A}"/>
              </a:ext>
            </a:extLst>
          </p:cNvPr>
          <p:cNvSpPr/>
          <p:nvPr/>
        </p:nvSpPr>
        <p:spPr>
          <a:xfrm rot="5400000">
            <a:off x="7556422" y="1045418"/>
            <a:ext cx="2554479" cy="4745641"/>
          </a:xfrm>
          <a:prstGeom prst="triangl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4" name="Tekstvak 33">
            <a:extLst>
              <a:ext uri="{FF2B5EF4-FFF2-40B4-BE49-F238E27FC236}">
                <a16:creationId xmlns:a16="http://schemas.microsoft.com/office/drawing/2014/main" id="{C1DABE8B-B7CF-4066-B205-E27CD2E6D1BA}"/>
              </a:ext>
            </a:extLst>
          </p:cNvPr>
          <p:cNvSpPr txBox="1"/>
          <p:nvPr/>
        </p:nvSpPr>
        <p:spPr>
          <a:xfrm rot="20783487">
            <a:off x="4483257" y="3018205"/>
            <a:ext cx="168960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Werkvoorbereiding</a:t>
            </a:r>
            <a:endParaRPr kumimoji="0" lang="nl-NL"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kstvak 34">
            <a:extLst>
              <a:ext uri="{FF2B5EF4-FFF2-40B4-BE49-F238E27FC236}">
                <a16:creationId xmlns:a16="http://schemas.microsoft.com/office/drawing/2014/main" id="{EDA35E55-3BB0-4A42-8A12-A1BE846C3BFA}"/>
              </a:ext>
            </a:extLst>
          </p:cNvPr>
          <p:cNvSpPr txBox="1"/>
          <p:nvPr/>
        </p:nvSpPr>
        <p:spPr>
          <a:xfrm rot="776071">
            <a:off x="3501839" y="3095434"/>
            <a:ext cx="119192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prstClr val="white"/>
                </a:solidFill>
                <a:effectLst/>
                <a:uLnTx/>
                <a:uFillTx/>
                <a:latin typeface="Calibri" panose="020F0502020204030204"/>
                <a:ea typeface="+mn-ea"/>
                <a:cs typeface="+mn-cs"/>
              </a:rPr>
              <a:t>Ontwerpen</a:t>
            </a:r>
          </a:p>
        </p:txBody>
      </p:sp>
      <p:sp>
        <p:nvSpPr>
          <p:cNvPr id="36" name="Tekstvak 35">
            <a:extLst>
              <a:ext uri="{FF2B5EF4-FFF2-40B4-BE49-F238E27FC236}">
                <a16:creationId xmlns:a16="http://schemas.microsoft.com/office/drawing/2014/main" id="{A2252FCA-3547-49DA-913F-E1E651283410}"/>
              </a:ext>
            </a:extLst>
          </p:cNvPr>
          <p:cNvSpPr txBox="1"/>
          <p:nvPr/>
        </p:nvSpPr>
        <p:spPr>
          <a:xfrm rot="839818">
            <a:off x="4142048" y="4032997"/>
            <a:ext cx="218128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a:ln>
                  <a:noFill/>
                </a:ln>
                <a:solidFill>
                  <a:prstClr val="white"/>
                </a:solidFill>
                <a:effectLst/>
                <a:uLnTx/>
                <a:uFillTx/>
                <a:latin typeface="Calibri" panose="020F0502020204030204"/>
                <a:ea typeface="+mn-ea"/>
                <a:cs typeface="+mn-cs"/>
              </a:rPr>
              <a:t>Analyse opdracht</a:t>
            </a:r>
          </a:p>
        </p:txBody>
      </p:sp>
      <p:sp>
        <p:nvSpPr>
          <p:cNvPr id="37" name="Tekstvak 36">
            <a:extLst>
              <a:ext uri="{FF2B5EF4-FFF2-40B4-BE49-F238E27FC236}">
                <a16:creationId xmlns:a16="http://schemas.microsoft.com/office/drawing/2014/main" id="{13CC4C23-1102-4AC6-932D-DE9369FD4D82}"/>
              </a:ext>
            </a:extLst>
          </p:cNvPr>
          <p:cNvSpPr txBox="1"/>
          <p:nvPr/>
        </p:nvSpPr>
        <p:spPr>
          <a:xfrm rot="20689834">
            <a:off x="6250077" y="3935162"/>
            <a:ext cx="316563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a:ln>
                  <a:noFill/>
                </a:ln>
                <a:solidFill>
                  <a:prstClr val="white"/>
                </a:solidFill>
                <a:effectLst/>
                <a:uLnTx/>
                <a:uFillTx/>
                <a:latin typeface="Calibri" panose="020F0502020204030204"/>
                <a:ea typeface="+mn-ea"/>
                <a:cs typeface="+mn-cs"/>
              </a:rPr>
              <a:t>Vaardigheid/werkwijze</a:t>
            </a:r>
            <a:endParaRPr kumimoji="0" lang="nl-NL"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kstvak 37">
            <a:extLst>
              <a:ext uri="{FF2B5EF4-FFF2-40B4-BE49-F238E27FC236}">
                <a16:creationId xmlns:a16="http://schemas.microsoft.com/office/drawing/2014/main" id="{D214708B-9226-4754-B39F-68430E56BAC0}"/>
              </a:ext>
            </a:extLst>
          </p:cNvPr>
          <p:cNvSpPr txBox="1"/>
          <p:nvPr/>
        </p:nvSpPr>
        <p:spPr>
          <a:xfrm>
            <a:off x="4843442" y="1146272"/>
            <a:ext cx="295649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500" b="0" i="0" u="none" strike="noStrike" kern="1200" cap="none" spc="0" normalizeH="0" baseline="0" noProof="0">
                <a:ln>
                  <a:noFill/>
                </a:ln>
                <a:solidFill>
                  <a:srgbClr val="0070C0"/>
                </a:solidFill>
                <a:effectLst/>
                <a:uLnTx/>
                <a:uFillTx/>
                <a:latin typeface="Trebuchet MS"/>
                <a:ea typeface="+mn-ea"/>
                <a:cs typeface="+mn-cs"/>
                <a:sym typeface="Wingdings" panose="05000000000000000000" pitchFamily="2" charset="2"/>
              </a:rPr>
              <a:t>Technische </a:t>
            </a:r>
            <a:r>
              <a:rPr kumimoji="0" lang="nl-BE" sz="1500" b="1" i="0" u="none" strike="noStrike" kern="1200" cap="none" spc="0" normalizeH="0" baseline="0" noProof="0">
                <a:ln>
                  <a:noFill/>
                </a:ln>
                <a:solidFill>
                  <a:srgbClr val="0070C0"/>
                </a:solidFill>
                <a:effectLst/>
                <a:uLnTx/>
                <a:uFillTx/>
                <a:latin typeface="Trebuchet MS"/>
                <a:ea typeface="+mn-ea"/>
                <a:cs typeface="+mn-cs"/>
                <a:sym typeface="Wingdings" panose="05000000000000000000" pitchFamily="2" charset="2"/>
              </a:rPr>
              <a:t>vaardigheden</a:t>
            </a:r>
            <a:r>
              <a:rPr kumimoji="0" lang="nl-BE" sz="1500" b="0" i="0" u="none" strike="noStrike" kern="1200" cap="none" spc="0" normalizeH="0" baseline="0" noProof="0">
                <a:ln>
                  <a:noFill/>
                </a:ln>
                <a:solidFill>
                  <a:srgbClr val="0070C0"/>
                </a:solidFill>
                <a:effectLst/>
                <a:uLnTx/>
                <a:uFillTx/>
                <a:latin typeface="Trebuchet MS"/>
                <a:ea typeface="+mn-ea"/>
                <a:cs typeface="+mn-cs"/>
                <a:sym typeface="Wingdings" panose="05000000000000000000" pitchFamily="2" charset="2"/>
              </a:rPr>
              <a:t> en </a:t>
            </a:r>
            <a:r>
              <a:rPr kumimoji="0" lang="nl-BE" sz="1500" b="1" i="0" u="none" strike="noStrike" kern="1200" cap="none" spc="0" normalizeH="0" baseline="0" noProof="0">
                <a:ln>
                  <a:noFill/>
                </a:ln>
                <a:solidFill>
                  <a:srgbClr val="0070C0"/>
                </a:solidFill>
                <a:effectLst/>
                <a:uLnTx/>
                <a:uFillTx/>
                <a:latin typeface="Trebuchet MS"/>
                <a:ea typeface="+mn-ea"/>
                <a:cs typeface="+mn-cs"/>
                <a:sym typeface="Wingdings" panose="05000000000000000000" pitchFamily="2" charset="2"/>
              </a:rPr>
              <a:t>werkwijzen</a:t>
            </a:r>
            <a:r>
              <a:rPr kumimoji="0" lang="nl-BE" sz="1500" b="0" i="0" u="none" strike="noStrike" kern="1200" cap="none" spc="0" normalizeH="0" baseline="0" noProof="0">
                <a:ln>
                  <a:noFill/>
                </a:ln>
                <a:solidFill>
                  <a:srgbClr val="0070C0"/>
                </a:solidFill>
                <a:effectLst/>
                <a:uLnTx/>
                <a:uFillTx/>
                <a:latin typeface="Trebuchet MS"/>
                <a:ea typeface="+mn-ea"/>
                <a:cs typeface="+mn-cs"/>
                <a:sym typeface="Wingdings" panose="05000000000000000000" pitchFamily="2" charset="2"/>
              </a:rPr>
              <a:t> ontwikkelen</a:t>
            </a:r>
            <a:endParaRPr kumimoji="0" lang="nl-BE" sz="1500" b="0" i="0" u="none" strike="noStrike" kern="1200" cap="none" spc="0" normalizeH="0" baseline="0" noProof="0">
              <a:ln>
                <a:noFill/>
              </a:ln>
              <a:solidFill>
                <a:srgbClr val="FF0000"/>
              </a:solidFill>
              <a:effectLst/>
              <a:uLnTx/>
              <a:uFillTx/>
              <a:latin typeface="Trebuchet MS"/>
              <a:ea typeface="+mn-ea"/>
              <a:cs typeface="+mn-cs"/>
            </a:endParaRPr>
          </a:p>
        </p:txBody>
      </p:sp>
      <p:sp>
        <p:nvSpPr>
          <p:cNvPr id="39" name="Gelijkbenige driehoek 38">
            <a:extLst>
              <a:ext uri="{FF2B5EF4-FFF2-40B4-BE49-F238E27FC236}">
                <a16:creationId xmlns:a16="http://schemas.microsoft.com/office/drawing/2014/main" id="{F0E80E32-A81B-4D34-A9F9-BE50A19F6C8B}"/>
              </a:ext>
            </a:extLst>
          </p:cNvPr>
          <p:cNvSpPr/>
          <p:nvPr/>
        </p:nvSpPr>
        <p:spPr>
          <a:xfrm rot="16200000">
            <a:off x="1661608" y="2774195"/>
            <a:ext cx="628896" cy="1296998"/>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Trebuchet MS"/>
              <a:ea typeface="+mn-ea"/>
              <a:cs typeface="+mn-cs"/>
            </a:endParaRPr>
          </a:p>
        </p:txBody>
      </p:sp>
      <p:sp>
        <p:nvSpPr>
          <p:cNvPr id="40" name="Gelijkbenige driehoek 39">
            <a:extLst>
              <a:ext uri="{FF2B5EF4-FFF2-40B4-BE49-F238E27FC236}">
                <a16:creationId xmlns:a16="http://schemas.microsoft.com/office/drawing/2014/main" id="{113D0651-5F12-4CBB-B552-08850302C87A}"/>
              </a:ext>
            </a:extLst>
          </p:cNvPr>
          <p:cNvSpPr/>
          <p:nvPr/>
        </p:nvSpPr>
        <p:spPr>
          <a:xfrm rot="5400000">
            <a:off x="3078459" y="2691965"/>
            <a:ext cx="659403" cy="1476898"/>
          </a:xfrm>
          <a:prstGeom prst="triangl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350"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Tekstvak 3">
            <a:extLst>
              <a:ext uri="{FF2B5EF4-FFF2-40B4-BE49-F238E27FC236}">
                <a16:creationId xmlns:a16="http://schemas.microsoft.com/office/drawing/2014/main" id="{8B2CBBB8-98C2-484A-92F4-CC292F19B6FE}"/>
              </a:ext>
            </a:extLst>
          </p:cNvPr>
          <p:cNvSpPr txBox="1"/>
          <p:nvPr/>
        </p:nvSpPr>
        <p:spPr>
          <a:xfrm>
            <a:off x="487406" y="3790663"/>
            <a:ext cx="1675555" cy="12234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sng" strike="noStrike" kern="1200" cap="none" spc="0" normalizeH="0" baseline="0" noProof="0">
                <a:ln>
                  <a:noFill/>
                </a:ln>
                <a:solidFill>
                  <a:srgbClr val="92D050"/>
                </a:solidFill>
                <a:effectLst/>
                <a:uLnTx/>
                <a:uFillTx/>
                <a:latin typeface="Calibri" panose="020F0502020204030204"/>
                <a:ea typeface="+mn-ea"/>
                <a:cs typeface="+mn-cs"/>
              </a:rPr>
              <a:t>ONDERZOEKEN VERSCHIJNSELEN en TECHNISCHE SYSTEMEN</a:t>
            </a: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92D050"/>
                </a:solidFill>
                <a:effectLst/>
                <a:uLnTx/>
                <a:uFillTx/>
                <a:latin typeface="Calibri" panose="020F0502020204030204"/>
                <a:ea typeface="+mn-ea"/>
                <a:cs typeface="+mn-cs"/>
              </a:rPr>
              <a:t>Meten van elektrische grootheden</a:t>
            </a: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92D050"/>
                </a:solidFill>
                <a:effectLst/>
                <a:uLnTx/>
                <a:uFillTx/>
                <a:latin typeface="Calibri" panose="020F0502020204030204"/>
                <a:ea typeface="+mn-ea"/>
                <a:cs typeface="+mn-cs"/>
              </a:rPr>
              <a:t>Meten van krachten</a:t>
            </a: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92D050"/>
                </a:solidFill>
                <a:effectLst/>
                <a:uLnTx/>
                <a:uFillTx/>
                <a:latin typeface="Calibri" panose="020F0502020204030204"/>
                <a:ea typeface="+mn-ea"/>
                <a:cs typeface="+mn-cs"/>
              </a:rPr>
              <a:t>Interacties STEM</a:t>
            </a:r>
            <a:endParaRPr kumimoji="0" lang="nl-BE" sz="1050" b="0" i="0" u="none" strike="noStrike" kern="1200" cap="none" spc="0" normalizeH="0" baseline="0" noProof="0">
              <a:ln>
                <a:noFill/>
              </a:ln>
              <a:solidFill>
                <a:srgbClr val="92D050"/>
              </a:solidFill>
              <a:effectLst/>
              <a:highlight>
                <a:srgbClr val="FFFF00"/>
              </a:highlight>
              <a:uLnTx/>
              <a:uFillTx/>
              <a:latin typeface="Calibri" panose="020F0502020204030204"/>
              <a:ea typeface="+mn-ea"/>
              <a:cs typeface="+mn-cs"/>
            </a:endParaRPr>
          </a:p>
        </p:txBody>
      </p:sp>
      <p:sp>
        <p:nvSpPr>
          <p:cNvPr id="41" name="Tekstvak 40">
            <a:extLst>
              <a:ext uri="{FF2B5EF4-FFF2-40B4-BE49-F238E27FC236}">
                <a16:creationId xmlns:a16="http://schemas.microsoft.com/office/drawing/2014/main" id="{2CE0E31A-A012-4FC0-B61A-4BF41D7E156B}"/>
              </a:ext>
            </a:extLst>
          </p:cNvPr>
          <p:cNvSpPr txBox="1"/>
          <p:nvPr/>
        </p:nvSpPr>
        <p:spPr>
          <a:xfrm>
            <a:off x="1952715" y="4092488"/>
            <a:ext cx="1729344" cy="1985159"/>
          </a:xfrm>
          <a:prstGeom prst="rect">
            <a:avLst/>
          </a:prstGeom>
          <a:noFill/>
        </p:spPr>
        <p:txBody>
          <a:bodyPr wrap="square" rtlCol="0">
            <a:spAutoFit/>
          </a:bodyPr>
          <a:lstStyle/>
          <a:p>
            <a:pPr marL="0" marR="0" lvl="0" indent="0" algn="l" defTabSz="1341438" rtl="0" eaLnBrk="1" fontAlgn="auto" latinLnBrk="0" hangingPunct="1">
              <a:lnSpc>
                <a:spcPct val="100000"/>
              </a:lnSpc>
              <a:spcBef>
                <a:spcPts val="0"/>
              </a:spcBef>
              <a:spcAft>
                <a:spcPts val="0"/>
              </a:spcAft>
              <a:buClrTx/>
              <a:buSzTx/>
              <a:buFontTx/>
              <a:buNone/>
              <a:tabLst/>
              <a:defRPr/>
            </a:pPr>
            <a:r>
              <a:rPr kumimoji="0" lang="nl-BE" sz="1050" b="0" i="0" u="sng" strike="noStrike" kern="1200" cap="none" spc="0" normalizeH="0" baseline="0" noProof="0">
                <a:ln>
                  <a:noFill/>
                </a:ln>
                <a:solidFill>
                  <a:srgbClr val="70AD47">
                    <a:lumMod val="75000"/>
                  </a:srgbClr>
                </a:solidFill>
                <a:effectLst/>
                <a:uLnTx/>
                <a:uFillTx/>
                <a:latin typeface="Calibri" panose="020F0502020204030204"/>
                <a:ea typeface="+mn-ea"/>
                <a:cs typeface="+mn-cs"/>
              </a:rPr>
              <a:t>CONTEXTGERICHT INZICHT IN:</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Wet van Ohm</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Joule- effect</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Vermogen</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Rendement</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Elementen krachtenleer</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Verbanden bewegingsleer</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70AD47">
                    <a:lumMod val="75000"/>
                  </a:srgbClr>
                </a:solidFill>
                <a:effectLst/>
                <a:uLnTx/>
                <a:uFillTx/>
                <a:latin typeface="Calibri" panose="020F0502020204030204"/>
                <a:ea typeface="+mn-ea"/>
                <a:cs typeface="+mn-cs"/>
              </a:rPr>
              <a:t>Grootheden- eenheden</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1050" b="0"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1800" b="0"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p:txBody>
      </p:sp>
      <p:sp>
        <p:nvSpPr>
          <p:cNvPr id="42" name="Tekstvak 41">
            <a:extLst>
              <a:ext uri="{FF2B5EF4-FFF2-40B4-BE49-F238E27FC236}">
                <a16:creationId xmlns:a16="http://schemas.microsoft.com/office/drawing/2014/main" id="{FB452F49-5A6D-42B8-8510-9D1F8A5E7EDE}"/>
              </a:ext>
            </a:extLst>
          </p:cNvPr>
          <p:cNvSpPr txBox="1"/>
          <p:nvPr/>
        </p:nvSpPr>
        <p:spPr>
          <a:xfrm>
            <a:off x="7424438" y="4626218"/>
            <a:ext cx="1675556" cy="1546577"/>
          </a:xfrm>
          <a:prstGeom prst="rect">
            <a:avLst/>
          </a:prstGeom>
          <a:noFill/>
        </p:spPr>
        <p:txBody>
          <a:bodyPr wrap="square" rtlCol="0">
            <a:spAutoFit/>
          </a:bodyPr>
          <a:lstStyle/>
          <a:p>
            <a:pPr marL="0" marR="0" lvl="0" indent="0" algn="l" defTabSz="1341438" rtl="0" eaLnBrk="1" fontAlgn="auto" latinLnBrk="0" hangingPunct="1">
              <a:lnSpc>
                <a:spcPct val="100000"/>
              </a:lnSpc>
              <a:spcBef>
                <a:spcPts val="0"/>
              </a:spcBef>
              <a:spcAft>
                <a:spcPts val="0"/>
              </a:spcAft>
              <a:buClrTx/>
              <a:buSzTx/>
              <a:buFontTx/>
              <a:buNone/>
              <a:tabLst/>
              <a:defRPr/>
            </a:pPr>
            <a:r>
              <a:rPr kumimoji="0" lang="nl-BE" sz="1050" b="0" i="0" u="sng" strike="noStrike" kern="1200" cap="none" spc="0" normalizeH="0" baseline="0" noProof="0">
                <a:ln>
                  <a:noFill/>
                </a:ln>
                <a:solidFill>
                  <a:srgbClr val="4472C4">
                    <a:lumMod val="60000"/>
                    <a:lumOff val="40000"/>
                  </a:srgbClr>
                </a:solidFill>
                <a:effectLst/>
                <a:uLnTx/>
                <a:uFillTx/>
                <a:latin typeface="Calibri" panose="020F0502020204030204"/>
                <a:ea typeface="+mn-ea"/>
                <a:cs typeface="+mn-cs"/>
              </a:rPr>
              <a:t>TAAKGERICHT</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4472C4">
                    <a:lumMod val="60000"/>
                    <a:lumOff val="40000"/>
                  </a:srgbClr>
                </a:solidFill>
                <a:effectLst/>
                <a:uLnTx/>
                <a:uFillTx/>
                <a:latin typeface="Calibri" panose="020F0502020204030204"/>
                <a:ea typeface="+mn-ea"/>
                <a:cs typeface="+mn-cs"/>
              </a:rPr>
              <a:t>Installatietechnieken</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4472C4">
                    <a:lumMod val="60000"/>
                    <a:lumOff val="40000"/>
                  </a:srgbClr>
                </a:solidFill>
                <a:effectLst/>
                <a:uLnTx/>
                <a:uFillTx/>
                <a:latin typeface="Calibri" panose="020F0502020204030204"/>
                <a:ea typeface="+mn-ea"/>
                <a:cs typeface="+mn-cs"/>
              </a:rPr>
              <a:t>Verbindingstechnieken</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4472C4">
                    <a:lumMod val="60000"/>
                    <a:lumOff val="40000"/>
                  </a:srgbClr>
                </a:solidFill>
                <a:effectLst/>
                <a:uLnTx/>
                <a:uFillTx/>
                <a:latin typeface="Calibri" panose="020F0502020204030204"/>
                <a:ea typeface="+mn-ea"/>
                <a:cs typeface="+mn-cs"/>
              </a:rPr>
              <a:t>Onderhoudstechnieken</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4472C4">
                    <a:lumMod val="60000"/>
                    <a:lumOff val="40000"/>
                  </a:srgbClr>
                </a:solidFill>
                <a:effectLst/>
                <a:uLnTx/>
                <a:uFillTx/>
                <a:latin typeface="Calibri" panose="020F0502020204030204"/>
                <a:ea typeface="+mn-ea"/>
                <a:cs typeface="+mn-cs"/>
              </a:rPr>
              <a:t>Meettechnieken</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4472C4">
                    <a:lumMod val="60000"/>
                    <a:lumOff val="40000"/>
                  </a:srgbClr>
                </a:solidFill>
                <a:effectLst/>
                <a:uLnTx/>
                <a:uFillTx/>
                <a:latin typeface="Calibri" panose="020F0502020204030204"/>
                <a:ea typeface="+mn-ea"/>
                <a:cs typeface="+mn-cs"/>
              </a:rPr>
              <a:t>Meetmethoden </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4472C4">
                    <a:lumMod val="60000"/>
                    <a:lumOff val="40000"/>
                  </a:srgbClr>
                </a:solidFill>
                <a:effectLst/>
                <a:uLnTx/>
                <a:uFillTx/>
                <a:latin typeface="Calibri" panose="020F0502020204030204"/>
                <a:ea typeface="+mn-ea"/>
                <a:cs typeface="+mn-cs"/>
              </a:rPr>
              <a:t>Milieuzorg </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4472C4">
                    <a:lumMod val="60000"/>
                    <a:lumOff val="40000"/>
                  </a:srgbClr>
                </a:solidFill>
                <a:effectLst/>
                <a:uLnTx/>
                <a:uFillTx/>
                <a:latin typeface="Calibri" panose="020F0502020204030204"/>
                <a:ea typeface="+mn-ea"/>
                <a:cs typeface="+mn-cs"/>
              </a:rPr>
              <a:t>Veiligheid</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4472C4">
                    <a:lumMod val="60000"/>
                    <a:lumOff val="40000"/>
                  </a:srgbClr>
                </a:solidFill>
                <a:effectLst/>
                <a:uLnTx/>
                <a:uFillTx/>
                <a:latin typeface="Calibri" panose="020F0502020204030204"/>
                <a:ea typeface="+mn-ea"/>
                <a:cs typeface="+mn-cs"/>
              </a:rPr>
              <a:t>Ergonomie </a:t>
            </a:r>
            <a:endParaRPr kumimoji="0" lang="nl-BE" sz="1800" b="0" i="0" u="none" strike="noStrike" kern="1200" cap="none" spc="0" normalizeH="0" baseline="0" noProof="0">
              <a:ln>
                <a:noFill/>
              </a:ln>
              <a:solidFill>
                <a:srgbClr val="4472C4">
                  <a:lumMod val="60000"/>
                  <a:lumOff val="40000"/>
                </a:srgbClr>
              </a:solidFill>
              <a:effectLst/>
              <a:uLnTx/>
              <a:uFillTx/>
              <a:latin typeface="Calibri" panose="020F0502020204030204"/>
              <a:ea typeface="+mn-ea"/>
              <a:cs typeface="+mn-cs"/>
            </a:endParaRPr>
          </a:p>
        </p:txBody>
      </p:sp>
      <p:sp>
        <p:nvSpPr>
          <p:cNvPr id="43" name="Tekstvak 42">
            <a:extLst>
              <a:ext uri="{FF2B5EF4-FFF2-40B4-BE49-F238E27FC236}">
                <a16:creationId xmlns:a16="http://schemas.microsoft.com/office/drawing/2014/main" id="{01CE76C7-4A2B-43FF-BA51-9FEAD696818E}"/>
              </a:ext>
            </a:extLst>
          </p:cNvPr>
          <p:cNvSpPr txBox="1"/>
          <p:nvPr/>
        </p:nvSpPr>
        <p:spPr>
          <a:xfrm>
            <a:off x="9324918" y="4123123"/>
            <a:ext cx="2329051" cy="2031325"/>
          </a:xfrm>
          <a:prstGeom prst="rect">
            <a:avLst/>
          </a:prstGeom>
          <a:noFill/>
        </p:spPr>
        <p:txBody>
          <a:bodyPr wrap="square" rtlCol="0">
            <a:spAutoFit/>
          </a:bodyPr>
          <a:lstStyle/>
          <a:p>
            <a:pPr marL="0" marR="0" lvl="0" indent="0" algn="l" defTabSz="1341438" rtl="0" eaLnBrk="1" fontAlgn="auto" latinLnBrk="0" hangingPunct="1">
              <a:lnSpc>
                <a:spcPct val="100000"/>
              </a:lnSpc>
              <a:spcBef>
                <a:spcPts val="0"/>
              </a:spcBef>
              <a:spcAft>
                <a:spcPts val="0"/>
              </a:spcAft>
              <a:buClrTx/>
              <a:buSzTx/>
              <a:buFontTx/>
              <a:buNone/>
              <a:tabLst/>
              <a:defRPr/>
            </a:pPr>
            <a:r>
              <a:rPr kumimoji="0" lang="nl-BE" sz="1050" b="0" i="0" u="sng" strike="noStrike" kern="1200" cap="none" spc="0" normalizeH="0" baseline="0" noProof="0">
                <a:ln>
                  <a:noFill/>
                </a:ln>
                <a:solidFill>
                  <a:srgbClr val="0070C0"/>
                </a:solidFill>
                <a:effectLst/>
                <a:uLnTx/>
                <a:uFillTx/>
                <a:latin typeface="Calibri" panose="020F0502020204030204"/>
                <a:ea typeface="+mn-ea"/>
                <a:cs typeface="+mn-cs"/>
              </a:rPr>
              <a:t>VAARDIGHEDEN en WERKWIJZEN</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0070C0"/>
                </a:solidFill>
                <a:effectLst/>
                <a:uLnTx/>
                <a:uFillTx/>
                <a:latin typeface="Calibri" panose="020F0502020204030204"/>
                <a:ea typeface="+mn-ea"/>
                <a:cs typeface="+mn-cs"/>
              </a:rPr>
              <a:t>Technische processen gebruiken</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0070C0"/>
                </a:solidFill>
                <a:effectLst/>
                <a:uLnTx/>
                <a:uFillTx/>
                <a:latin typeface="Calibri" panose="020F0502020204030204"/>
                <a:ea typeface="+mn-ea"/>
                <a:cs typeface="+mn-cs"/>
              </a:rPr>
              <a:t>Technische systemen gebruiken</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0070C0"/>
                </a:solidFill>
                <a:effectLst/>
                <a:uLnTx/>
                <a:uFillTx/>
                <a:latin typeface="Calibri" panose="020F0502020204030204"/>
                <a:ea typeface="+mn-ea"/>
                <a:cs typeface="+mn-cs"/>
              </a:rPr>
              <a:t>Realisaties met integratie van </a:t>
            </a:r>
            <a:r>
              <a:rPr kumimoji="0" lang="nl-BE" sz="1050" b="1" i="1" u="sng" strike="noStrike" kern="1200" cap="none" spc="0" normalizeH="0" baseline="0" noProof="0">
                <a:ln>
                  <a:noFill/>
                </a:ln>
                <a:solidFill>
                  <a:srgbClr val="0070C0"/>
                </a:solidFill>
                <a:effectLst/>
                <a:uLnTx/>
                <a:uFillTx/>
                <a:latin typeface="Calibri" panose="020F0502020204030204"/>
                <a:ea typeface="+mn-ea"/>
                <a:cs typeface="+mn-cs"/>
              </a:rPr>
              <a:t>contexten</a:t>
            </a:r>
            <a:r>
              <a:rPr kumimoji="0" lang="nl-BE" sz="1050" b="0" i="0" u="none" strike="noStrike" kern="1200" cap="none" spc="0" normalizeH="0" baseline="0" noProof="0">
                <a:ln>
                  <a:noFill/>
                </a:ln>
                <a:solidFill>
                  <a:srgbClr val="0070C0"/>
                </a:solidFill>
                <a:effectLst/>
                <a:uLnTx/>
                <a:uFillTx/>
                <a:latin typeface="Calibri" panose="020F0502020204030204"/>
                <a:ea typeface="+mn-ea"/>
                <a:cs typeface="+mn-cs"/>
              </a:rPr>
              <a:t>:</a:t>
            </a:r>
          </a:p>
          <a:p>
            <a:pPr marL="250825" marR="0" lvl="1" indent="-171450" algn="l" defTabSz="1341438"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BE" sz="1050" b="0" i="0" u="none" strike="noStrike" kern="1200" cap="none" spc="0" normalizeH="0" baseline="0" noProof="0">
                <a:ln>
                  <a:noFill/>
                </a:ln>
                <a:solidFill>
                  <a:srgbClr val="0070C0"/>
                </a:solidFill>
                <a:effectLst/>
                <a:uLnTx/>
                <a:uFillTx/>
                <a:latin typeface="Calibri" panose="020F0502020204030204"/>
                <a:ea typeface="+mn-ea"/>
                <a:cs typeface="+mn-cs"/>
              </a:rPr>
              <a:t>Elektriciteit</a:t>
            </a:r>
          </a:p>
          <a:p>
            <a:pPr marL="250825" marR="0" lvl="1" indent="-171450" algn="l" defTabSz="1341438"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BE" sz="1050" b="0" i="0" u="none" strike="noStrike" kern="1200" cap="none" spc="0" normalizeH="0" baseline="0" noProof="0">
                <a:ln>
                  <a:noFill/>
                </a:ln>
                <a:solidFill>
                  <a:srgbClr val="0070C0"/>
                </a:solidFill>
                <a:effectLst/>
                <a:uLnTx/>
                <a:uFillTx/>
                <a:latin typeface="Calibri" panose="020F0502020204030204"/>
                <a:ea typeface="+mn-ea"/>
                <a:cs typeface="+mn-cs"/>
              </a:rPr>
              <a:t>Sanitaire installaties</a:t>
            </a:r>
          </a:p>
          <a:p>
            <a:pPr marL="250825" marR="0" lvl="1" indent="-171450" algn="l" defTabSz="1341438"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BE" sz="1050" b="0" i="0" u="none" strike="noStrike" kern="1200" cap="none" spc="0" normalizeH="0" baseline="0" noProof="0">
                <a:ln>
                  <a:noFill/>
                </a:ln>
                <a:solidFill>
                  <a:srgbClr val="0070C0"/>
                </a:solidFill>
                <a:effectLst/>
                <a:uLnTx/>
                <a:uFillTx/>
                <a:latin typeface="Calibri" panose="020F0502020204030204"/>
                <a:ea typeface="+mn-ea"/>
                <a:cs typeface="+mn-cs"/>
              </a:rPr>
              <a:t>Voertuigtechnieken</a:t>
            </a:r>
          </a:p>
          <a:p>
            <a:pPr marL="250825" marR="0" lvl="1" indent="-171450" algn="l" defTabSz="1341438"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BE" sz="1050" b="0" i="0" u="none" strike="noStrike" kern="1200" cap="none" spc="0" normalizeH="0" baseline="0" noProof="0">
                <a:ln>
                  <a:noFill/>
                </a:ln>
                <a:solidFill>
                  <a:srgbClr val="0070C0"/>
                </a:solidFill>
                <a:effectLst/>
                <a:uLnTx/>
                <a:uFillTx/>
                <a:latin typeface="Calibri" panose="020F0502020204030204"/>
                <a:ea typeface="+mn-ea"/>
                <a:cs typeface="+mn-cs"/>
              </a:rPr>
              <a:t>(de)montagetechnieken</a:t>
            </a:r>
          </a:p>
          <a:p>
            <a:pPr marL="250825" marR="0" lvl="1" indent="-171450" algn="l" defTabSz="1341438"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BE" sz="1050" b="0" i="0" u="none" strike="noStrike" kern="1200" cap="none" spc="0" normalizeH="0" baseline="0" noProof="0">
                <a:ln>
                  <a:noFill/>
                </a:ln>
                <a:solidFill>
                  <a:srgbClr val="0070C0"/>
                </a:solidFill>
                <a:effectLst/>
                <a:uLnTx/>
                <a:uFillTx/>
                <a:latin typeface="Calibri" panose="020F0502020204030204"/>
                <a:ea typeface="+mn-ea"/>
                <a:cs typeface="+mn-cs"/>
              </a:rPr>
              <a:t>elektropneumatica</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0070C0"/>
                </a:solidFill>
                <a:effectLst/>
                <a:uLnTx/>
                <a:uFillTx/>
                <a:latin typeface="Calibri" panose="020F0502020204030204"/>
                <a:ea typeface="+mn-ea"/>
                <a:cs typeface="+mn-cs"/>
              </a:rPr>
              <a:t>Problemen oplossen in/met techniek</a:t>
            </a:r>
          </a:p>
          <a:p>
            <a:pPr marL="103188" marR="0" lvl="0" indent="-103188" algn="l" defTabSz="1341438"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105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44" name="Tekstvak 43">
            <a:extLst>
              <a:ext uri="{FF2B5EF4-FFF2-40B4-BE49-F238E27FC236}">
                <a16:creationId xmlns:a16="http://schemas.microsoft.com/office/drawing/2014/main" id="{EC3F0500-BEAF-4143-A89A-96758A9AFC3C}"/>
              </a:ext>
            </a:extLst>
          </p:cNvPr>
          <p:cNvSpPr txBox="1"/>
          <p:nvPr/>
        </p:nvSpPr>
        <p:spPr>
          <a:xfrm>
            <a:off x="3585093" y="4408671"/>
            <a:ext cx="2030258" cy="15465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sng" strike="noStrike" kern="1200" cap="none" spc="0" normalizeH="0" baseline="0" noProof="0">
                <a:ln>
                  <a:noFill/>
                </a:ln>
                <a:solidFill>
                  <a:srgbClr val="FF6600"/>
                </a:solidFill>
                <a:effectLst/>
                <a:uLnTx/>
                <a:uFillTx/>
                <a:latin typeface="Calibri" panose="020F0502020204030204"/>
                <a:ea typeface="+mn-ea"/>
                <a:cs typeface="+mn-cs"/>
              </a:rPr>
              <a:t>ONTWERPEN voor TECHNISCHE PROBLEMEN</a:t>
            </a: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FF6600"/>
                </a:solidFill>
                <a:effectLst/>
                <a:uLnTx/>
                <a:uFillTx/>
                <a:latin typeface="Calibri" panose="020F0502020204030204"/>
                <a:ea typeface="+mn-ea"/>
                <a:cs typeface="+mn-cs"/>
              </a:rPr>
              <a:t>Studie ontwerp, aanpassen ontwerp, …</a:t>
            </a: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50" b="0" i="0" u="none" strike="noStrike" kern="1200" cap="none" spc="0" normalizeH="0" baseline="0" noProof="0">
                <a:ln>
                  <a:noFill/>
                </a:ln>
                <a:solidFill>
                  <a:srgbClr val="FF6600"/>
                </a:solidFill>
                <a:effectLst/>
                <a:uLnTx/>
                <a:uFillTx/>
                <a:latin typeface="Calibri" panose="020F0502020204030204"/>
                <a:ea typeface="+mn-ea"/>
                <a:cs typeface="+mn-cs"/>
              </a:rPr>
              <a:t>Keuze, materialen, planning, constructie …</a:t>
            </a: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FF6600"/>
                </a:solidFill>
                <a:effectLst/>
                <a:uLnTx/>
                <a:uFillTx/>
                <a:latin typeface="Calibri" panose="020F0502020204030204"/>
                <a:ea typeface="+mn-ea"/>
                <a:cs typeface="+mn-cs"/>
              </a:rPr>
              <a:t>Keuze tools, machines, …</a:t>
            </a: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FF6600"/>
                </a:solidFill>
                <a:effectLst/>
                <a:uLnTx/>
                <a:uFillTx/>
                <a:latin typeface="Calibri" panose="020F0502020204030204"/>
                <a:ea typeface="+mn-ea"/>
                <a:cs typeface="+mn-cs"/>
              </a:rPr>
              <a:t>Inzetten digitale technologieën</a:t>
            </a: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FF6600"/>
                </a:solidFill>
                <a:effectLst/>
                <a:uLnTx/>
                <a:uFillTx/>
                <a:latin typeface="Calibri" panose="020F0502020204030204"/>
                <a:ea typeface="+mn-ea"/>
                <a:cs typeface="+mn-cs"/>
              </a:rPr>
              <a:t>Beargumenteren keuzes</a:t>
            </a:r>
          </a:p>
        </p:txBody>
      </p:sp>
      <p:sp>
        <p:nvSpPr>
          <p:cNvPr id="45" name="Tekstvak 44">
            <a:extLst>
              <a:ext uri="{FF2B5EF4-FFF2-40B4-BE49-F238E27FC236}">
                <a16:creationId xmlns:a16="http://schemas.microsoft.com/office/drawing/2014/main" id="{2820654B-032C-4AB0-93FF-D0345819FAA5}"/>
              </a:ext>
            </a:extLst>
          </p:cNvPr>
          <p:cNvSpPr txBox="1"/>
          <p:nvPr/>
        </p:nvSpPr>
        <p:spPr>
          <a:xfrm>
            <a:off x="5415812" y="4821297"/>
            <a:ext cx="2054678" cy="15465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050" b="0" i="0" u="sng" strike="noStrike" kern="1200" cap="none" spc="0" normalizeH="0" baseline="0" noProof="0">
                <a:ln>
                  <a:noFill/>
                </a:ln>
                <a:solidFill>
                  <a:srgbClr val="FF0000"/>
                </a:solidFill>
                <a:effectLst/>
                <a:uLnTx/>
                <a:uFillTx/>
                <a:latin typeface="Calibri" panose="020F0502020204030204"/>
                <a:ea typeface="+mn-ea"/>
                <a:cs typeface="+mn-cs"/>
              </a:rPr>
              <a:t>GEINFORMEERD / TOEPASSINGSGERICHT AANWENDEN van:</a:t>
            </a:r>
          </a:p>
          <a:p>
            <a:pPr marL="269875"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FF0000"/>
                </a:solidFill>
                <a:effectLst/>
                <a:uLnTx/>
                <a:uFillTx/>
                <a:latin typeface="Calibri" panose="020F0502020204030204"/>
                <a:ea typeface="+mn-ea"/>
                <a:cs typeface="+mn-cs"/>
              </a:rPr>
              <a:t>Grondstoffen</a:t>
            </a:r>
          </a:p>
          <a:p>
            <a:pPr marL="269875"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FF0000"/>
                </a:solidFill>
                <a:effectLst/>
                <a:uLnTx/>
                <a:uFillTx/>
                <a:latin typeface="Calibri" panose="020F0502020204030204"/>
                <a:ea typeface="+mn-ea"/>
                <a:cs typeface="+mn-cs"/>
              </a:rPr>
              <a:t>Materialen</a:t>
            </a:r>
          </a:p>
          <a:p>
            <a:pPr marL="269875"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FF0000"/>
                </a:solidFill>
                <a:effectLst/>
                <a:uLnTx/>
                <a:uFillTx/>
                <a:latin typeface="Calibri" panose="020F0502020204030204"/>
                <a:ea typeface="+mn-ea"/>
                <a:cs typeface="+mn-cs"/>
              </a:rPr>
              <a:t>Gereedschappen</a:t>
            </a:r>
          </a:p>
          <a:p>
            <a:pPr marL="269875"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FF0000"/>
                </a:solidFill>
                <a:effectLst/>
                <a:uLnTx/>
                <a:uFillTx/>
                <a:latin typeface="Calibri" panose="020F0502020204030204"/>
                <a:ea typeface="+mn-ea"/>
                <a:cs typeface="+mn-cs"/>
              </a:rPr>
              <a:t>Machines</a:t>
            </a:r>
          </a:p>
          <a:p>
            <a:pPr marL="269875"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050" b="0" i="0" u="none" strike="noStrike" kern="1200" cap="none" spc="0" normalizeH="0" baseline="0" noProof="0">
                <a:ln>
                  <a:noFill/>
                </a:ln>
                <a:solidFill>
                  <a:srgbClr val="FF0000"/>
                </a:solidFill>
                <a:effectLst/>
                <a:uLnTx/>
                <a:uFillTx/>
                <a:latin typeface="Calibri" panose="020F0502020204030204"/>
                <a:ea typeface="+mn-ea"/>
                <a:cs typeface="+mn-cs"/>
              </a:rPr>
              <a:t>Meetinstrumenten</a:t>
            </a:r>
          </a:p>
          <a:p>
            <a:pPr marL="84138" marR="0" lvl="0" indent="-841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Tekstvak 45">
            <a:extLst>
              <a:ext uri="{FF2B5EF4-FFF2-40B4-BE49-F238E27FC236}">
                <a16:creationId xmlns:a16="http://schemas.microsoft.com/office/drawing/2014/main" id="{6AEC55DC-DABA-4F80-A9DC-7FAA134490A7}"/>
              </a:ext>
            </a:extLst>
          </p:cNvPr>
          <p:cNvSpPr txBox="1"/>
          <p:nvPr/>
        </p:nvSpPr>
        <p:spPr>
          <a:xfrm>
            <a:off x="-714862" y="1246024"/>
            <a:ext cx="5419388"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500" b="0" i="0" u="none" strike="noStrike" kern="1200" cap="none" spc="0" normalizeH="0" baseline="0" noProof="0">
                <a:ln>
                  <a:noFill/>
                </a:ln>
                <a:solidFill>
                  <a:srgbClr val="0070C0"/>
                </a:solidFill>
                <a:effectLst/>
                <a:uLnTx/>
                <a:uFillTx/>
                <a:latin typeface="Trebuchet MS"/>
                <a:ea typeface="+mn-ea"/>
                <a:cs typeface="+mn-cs"/>
                <a:sym typeface="Wingdings" panose="05000000000000000000" pitchFamily="2" charset="2"/>
              </a:rPr>
              <a:t>Technologische </a:t>
            </a:r>
            <a:r>
              <a:rPr kumimoji="0" lang="nl-BE" sz="1500" b="1" i="0" u="none" strike="noStrike" kern="1200" cap="none" spc="0" normalizeH="0" baseline="0" noProof="0">
                <a:ln>
                  <a:noFill/>
                </a:ln>
                <a:solidFill>
                  <a:srgbClr val="0070C0"/>
                </a:solidFill>
                <a:effectLst/>
                <a:uLnTx/>
                <a:uFillTx/>
                <a:latin typeface="Trebuchet MS"/>
                <a:ea typeface="+mn-ea"/>
                <a:cs typeface="+mn-cs"/>
                <a:sym typeface="Wingdings" panose="05000000000000000000" pitchFamily="2" charset="2"/>
              </a:rPr>
              <a:t>kennis</a:t>
            </a:r>
            <a:r>
              <a:rPr kumimoji="0" lang="nl-BE" sz="1500" b="0" i="0" u="none" strike="noStrike" kern="1200" cap="none" spc="0" normalizeH="0" baseline="0" noProof="0">
                <a:ln>
                  <a:noFill/>
                </a:ln>
                <a:solidFill>
                  <a:srgbClr val="0070C0"/>
                </a:solidFill>
                <a:effectLst/>
                <a:uLnTx/>
                <a:uFillTx/>
                <a:latin typeface="Trebuchet MS"/>
                <a:ea typeface="+mn-ea"/>
                <a:cs typeface="+mn-cs"/>
                <a:sym typeface="Wingdings" panose="05000000000000000000" pitchFamily="2" charset="2"/>
              </a:rPr>
              <a:t> verwerven</a:t>
            </a:r>
            <a:endParaRPr kumimoji="0" lang="nl-BE" sz="1500" b="0" i="0" u="none" strike="noStrike" kern="1200" cap="none" spc="0" normalizeH="0" baseline="0" noProof="0">
              <a:ln>
                <a:noFill/>
              </a:ln>
              <a:solidFill>
                <a:srgbClr val="70AD47">
                  <a:lumMod val="75000"/>
                </a:srgbClr>
              </a:solidFill>
              <a:effectLst/>
              <a:uLnTx/>
              <a:uFillTx/>
              <a:latin typeface="Trebuchet MS"/>
              <a:ea typeface="+mn-ea"/>
              <a:cs typeface="+mn-cs"/>
            </a:endParaRPr>
          </a:p>
        </p:txBody>
      </p:sp>
      <p:sp>
        <p:nvSpPr>
          <p:cNvPr id="47" name="Tekstvak 46">
            <a:extLst>
              <a:ext uri="{FF2B5EF4-FFF2-40B4-BE49-F238E27FC236}">
                <a16:creationId xmlns:a16="http://schemas.microsoft.com/office/drawing/2014/main" id="{B89F7ADD-16D8-42AF-A17E-2C1B62CDEA81}"/>
              </a:ext>
            </a:extLst>
          </p:cNvPr>
          <p:cNvSpPr txBox="1"/>
          <p:nvPr/>
        </p:nvSpPr>
        <p:spPr>
          <a:xfrm rot="16200000">
            <a:off x="5409209" y="2825738"/>
            <a:ext cx="1708800"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500" b="0" i="0" u="none" strike="noStrike" kern="1200" cap="none" spc="0" normalizeH="0" baseline="0" noProof="0">
                <a:ln>
                  <a:noFill/>
                </a:ln>
                <a:solidFill>
                  <a:srgbClr val="FF0000"/>
                </a:solidFill>
                <a:effectLst/>
                <a:uLnTx/>
                <a:uFillTx/>
                <a:latin typeface="Trebuchet MS"/>
                <a:ea typeface="+mn-ea"/>
                <a:cs typeface="+mn-cs"/>
                <a:sym typeface="Wingdings" panose="05000000000000000000" pitchFamily="2" charset="2"/>
              </a:rPr>
              <a:t>Schema/ontwerp</a:t>
            </a:r>
            <a:endParaRPr kumimoji="0" lang="nl-BE" sz="1500" b="0" i="0" u="none" strike="noStrike" kern="1200" cap="none" spc="0" normalizeH="0" baseline="0" noProof="0">
              <a:ln>
                <a:noFill/>
              </a:ln>
              <a:solidFill>
                <a:srgbClr val="FF0000"/>
              </a:solidFill>
              <a:effectLst/>
              <a:uLnTx/>
              <a:uFillTx/>
              <a:latin typeface="Trebuchet MS"/>
              <a:ea typeface="+mn-ea"/>
              <a:cs typeface="+mn-cs"/>
            </a:endParaRPr>
          </a:p>
        </p:txBody>
      </p:sp>
      <p:sp>
        <p:nvSpPr>
          <p:cNvPr id="48" name="Tekstvak 47">
            <a:extLst>
              <a:ext uri="{FF2B5EF4-FFF2-40B4-BE49-F238E27FC236}">
                <a16:creationId xmlns:a16="http://schemas.microsoft.com/office/drawing/2014/main" id="{661A251B-19AD-44E2-B3EE-AB9F57B72D6C}"/>
              </a:ext>
            </a:extLst>
          </p:cNvPr>
          <p:cNvSpPr txBox="1"/>
          <p:nvPr/>
        </p:nvSpPr>
        <p:spPr>
          <a:xfrm>
            <a:off x="7994469" y="1146272"/>
            <a:ext cx="4112276"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500" b="1" i="0" u="none" strike="noStrike" kern="1200" cap="none" spc="0" normalizeH="0" baseline="0" noProof="0">
                <a:ln>
                  <a:noFill/>
                </a:ln>
                <a:solidFill>
                  <a:srgbClr val="0070C0"/>
                </a:solidFill>
                <a:effectLst/>
                <a:uLnTx/>
                <a:uFillTx/>
                <a:latin typeface="Trebuchet MS"/>
                <a:ea typeface="+mn-ea"/>
                <a:cs typeface="+mn-cs"/>
                <a:sym typeface="Wingdings" panose="05000000000000000000" pitchFamily="2" charset="2"/>
              </a:rPr>
              <a:t>Toepassen</a:t>
            </a:r>
            <a:r>
              <a:rPr kumimoji="0" lang="nl-BE" sz="1500" b="0" i="0" u="none" strike="noStrike" kern="1200" cap="none" spc="0" normalizeH="0" baseline="0" noProof="0">
                <a:ln>
                  <a:noFill/>
                </a:ln>
                <a:solidFill>
                  <a:srgbClr val="0070C0"/>
                </a:solidFill>
                <a:effectLst/>
                <a:uLnTx/>
                <a:uFillTx/>
                <a:latin typeface="Trebuchet MS"/>
                <a:ea typeface="+mn-ea"/>
                <a:cs typeface="+mn-cs"/>
                <a:sym typeface="Wingdings" panose="05000000000000000000" pitchFamily="2" charset="2"/>
              </a:rPr>
              <a:t> van realisatietechnieken in technische processen, constructies en systemen</a:t>
            </a:r>
            <a:endParaRPr kumimoji="0" lang="nl-BE" sz="1500" b="0" i="0" u="none" strike="noStrike" kern="1200" cap="none" spc="0" normalizeH="0" baseline="0" noProof="0">
              <a:ln>
                <a:noFill/>
              </a:ln>
              <a:solidFill>
                <a:srgbClr val="4472C4">
                  <a:lumMod val="75000"/>
                </a:srgbClr>
              </a:solidFill>
              <a:effectLst/>
              <a:uLnTx/>
              <a:uFillTx/>
              <a:latin typeface="Trebuchet MS"/>
              <a:ea typeface="+mn-ea"/>
              <a:cs typeface="+mn-cs"/>
            </a:endParaRPr>
          </a:p>
        </p:txBody>
      </p:sp>
      <p:sp>
        <p:nvSpPr>
          <p:cNvPr id="49" name="Tekstvak 48">
            <a:extLst>
              <a:ext uri="{FF2B5EF4-FFF2-40B4-BE49-F238E27FC236}">
                <a16:creationId xmlns:a16="http://schemas.microsoft.com/office/drawing/2014/main" id="{AA0C1029-C883-40FB-9DBE-D36B6AC14B41}"/>
              </a:ext>
            </a:extLst>
          </p:cNvPr>
          <p:cNvSpPr txBox="1"/>
          <p:nvPr/>
        </p:nvSpPr>
        <p:spPr>
          <a:xfrm>
            <a:off x="1686149" y="6452813"/>
            <a:ext cx="8973402"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500" b="0" i="0" u="none" strike="noStrike" kern="1200" cap="none" spc="0" normalizeH="0" baseline="0" noProof="0">
                <a:ln>
                  <a:noFill/>
                </a:ln>
                <a:solidFill>
                  <a:srgbClr val="0070C0"/>
                </a:solidFill>
                <a:effectLst/>
                <a:uLnTx/>
                <a:uFillTx/>
                <a:latin typeface="Trebuchet MS"/>
                <a:ea typeface="+mn-ea"/>
                <a:cs typeface="+mn-cs"/>
                <a:sym typeface="Wingdings" panose="05000000000000000000" pitchFamily="2" charset="2"/>
              </a:rPr>
              <a:t>Interacties tussen wetenschappen, techniek, engineering en wiskunde.</a:t>
            </a:r>
            <a:endParaRPr kumimoji="0" lang="nl-BE" sz="1500" b="0" i="0" u="none" strike="noStrike" kern="1200" cap="none" spc="0" normalizeH="0" baseline="0" noProof="0">
              <a:ln>
                <a:noFill/>
              </a:ln>
              <a:solidFill>
                <a:srgbClr val="FF0000"/>
              </a:solidFill>
              <a:effectLst/>
              <a:uLnTx/>
              <a:uFillTx/>
              <a:latin typeface="Trebuchet MS"/>
              <a:ea typeface="+mn-ea"/>
              <a:cs typeface="+mn-cs"/>
            </a:endParaRPr>
          </a:p>
        </p:txBody>
      </p:sp>
      <p:sp>
        <p:nvSpPr>
          <p:cNvPr id="33" name="Tekstvak 32">
            <a:extLst>
              <a:ext uri="{FF2B5EF4-FFF2-40B4-BE49-F238E27FC236}">
                <a16:creationId xmlns:a16="http://schemas.microsoft.com/office/drawing/2014/main" id="{1CD66015-F547-494E-9BD5-F38444FC6AA8}"/>
              </a:ext>
            </a:extLst>
          </p:cNvPr>
          <p:cNvSpPr txBox="1"/>
          <p:nvPr/>
        </p:nvSpPr>
        <p:spPr>
          <a:xfrm>
            <a:off x="133255" y="3161766"/>
            <a:ext cx="11919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PROBLEEM BEHOEFTE</a:t>
            </a:r>
            <a:endParaRPr kumimoji="0" lang="nl-NL"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kstvak 49">
            <a:extLst>
              <a:ext uri="{FF2B5EF4-FFF2-40B4-BE49-F238E27FC236}">
                <a16:creationId xmlns:a16="http://schemas.microsoft.com/office/drawing/2014/main" id="{59BE17EB-0DA1-4992-93BB-2B02A614CF90}"/>
              </a:ext>
            </a:extLst>
          </p:cNvPr>
          <p:cNvSpPr txBox="1"/>
          <p:nvPr/>
        </p:nvSpPr>
        <p:spPr>
          <a:xfrm>
            <a:off x="11000071" y="3222062"/>
            <a:ext cx="11919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PRODUCT</a:t>
            </a:r>
            <a:b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REALISATIE</a:t>
            </a:r>
            <a:endParaRPr kumimoji="0" lang="nl-NL"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Tekstvak 53">
            <a:extLst>
              <a:ext uri="{FF2B5EF4-FFF2-40B4-BE49-F238E27FC236}">
                <a16:creationId xmlns:a16="http://schemas.microsoft.com/office/drawing/2014/main" id="{24054A01-830B-4CCC-952C-31BEC20EBD00}"/>
              </a:ext>
            </a:extLst>
          </p:cNvPr>
          <p:cNvSpPr txBox="1"/>
          <p:nvPr/>
        </p:nvSpPr>
        <p:spPr>
          <a:xfrm rot="826100">
            <a:off x="1588392" y="3414015"/>
            <a:ext cx="119192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1200" cap="none" spc="0" normalizeH="0" baseline="0" noProof="0">
                <a:ln>
                  <a:noFill/>
                </a:ln>
                <a:solidFill>
                  <a:prstClr val="white"/>
                </a:solidFill>
                <a:effectLst/>
                <a:uLnTx/>
                <a:uFillTx/>
                <a:latin typeface="Calibri" panose="020F0502020204030204"/>
                <a:ea typeface="+mn-ea"/>
                <a:cs typeface="+mn-cs"/>
              </a:rPr>
              <a:t>Onderzoeken</a:t>
            </a:r>
            <a:endParaRPr kumimoji="0" lang="nl-NL"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kstvak 54">
            <a:extLst>
              <a:ext uri="{FF2B5EF4-FFF2-40B4-BE49-F238E27FC236}">
                <a16:creationId xmlns:a16="http://schemas.microsoft.com/office/drawing/2014/main" id="{F83F68AE-3C20-40A8-BC12-17BD88D8CF97}"/>
              </a:ext>
            </a:extLst>
          </p:cNvPr>
          <p:cNvSpPr txBox="1"/>
          <p:nvPr/>
        </p:nvSpPr>
        <p:spPr>
          <a:xfrm rot="20864466">
            <a:off x="2651577" y="3171541"/>
            <a:ext cx="168960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a:ln>
                  <a:noFill/>
                </a:ln>
                <a:solidFill>
                  <a:prstClr val="white"/>
                </a:solidFill>
                <a:effectLst/>
                <a:uLnTx/>
                <a:uFillTx/>
                <a:latin typeface="Calibri" panose="020F0502020204030204"/>
                <a:ea typeface="+mn-ea"/>
                <a:cs typeface="+mn-cs"/>
              </a:rPr>
              <a:t>Kennis </a:t>
            </a:r>
            <a:br>
              <a:rPr kumimoji="0" lang="nl-NL" sz="1100" b="0" i="0" u="none" strike="noStrike" kern="1200" cap="none" spc="0" normalizeH="0" baseline="0" noProof="0">
                <a:ln>
                  <a:noFill/>
                </a:ln>
                <a:solidFill>
                  <a:prstClr val="white"/>
                </a:solidFill>
                <a:effectLst/>
                <a:uLnTx/>
                <a:uFillTx/>
                <a:latin typeface="Calibri" panose="020F0502020204030204"/>
                <a:ea typeface="+mn-ea"/>
                <a:cs typeface="+mn-cs"/>
              </a:rPr>
            </a:br>
            <a:r>
              <a:rPr kumimoji="0" lang="nl-NL" sz="1100" b="0" i="0" u="none" strike="noStrike" kern="1200" cap="none" spc="0" normalizeH="0" baseline="0" noProof="0">
                <a:ln>
                  <a:noFill/>
                </a:ln>
                <a:solidFill>
                  <a:prstClr val="white"/>
                </a:solidFill>
                <a:effectLst/>
                <a:uLnTx/>
                <a:uFillTx/>
                <a:latin typeface="Calibri" panose="020F0502020204030204"/>
                <a:ea typeface="+mn-ea"/>
                <a:cs typeface="+mn-cs"/>
              </a:rPr>
              <a:t>inzicht verwerven</a:t>
            </a:r>
            <a:endParaRPr kumimoji="0" lang="nl-NL"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ijdelijke aanduiding voor dianummer 3">
            <a:extLst>
              <a:ext uri="{FF2B5EF4-FFF2-40B4-BE49-F238E27FC236}">
                <a16:creationId xmlns:a16="http://schemas.microsoft.com/office/drawing/2014/main" id="{CE6D3F15-07F9-4192-8982-D8FDACA226E8}"/>
              </a:ext>
            </a:extLst>
          </p:cNvPr>
          <p:cNvSpPr txBox="1">
            <a:spLocks/>
          </p:cNvSpPr>
          <p:nvPr/>
        </p:nvSpPr>
        <p:spPr>
          <a:xfrm>
            <a:off x="11793523" y="6489700"/>
            <a:ext cx="476213" cy="4286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89E3A5C-986B-47BE-8F96-3787467B82A8}" type="slidenum">
              <a:rPr kumimoji="0" lang="nl-BE"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nl-B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062587643"/>
      </p:ext>
    </p:extLst>
  </p:cSld>
  <p:clrMapOvr>
    <a:masterClrMapping/>
  </p:clrMapOvr>
  <p:transition spd="med" advTm="16062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42" presetClass="path" presetSubtype="0" accel="50000" decel="50000" autoRev="1" fill="hold" grpId="1" nodeType="withEffect">
                                  <p:stCondLst>
                                    <p:cond delay="0"/>
                                  </p:stCondLst>
                                  <p:childTnLst>
                                    <p:animMotion origin="layout" path="M -4.16667E-6 1.48148E-6 L -0.35182 -0.07523 " pathEditMode="relative" rAng="0" ptsTypes="AA">
                                      <p:cBhvr>
                                        <p:cTn id="8" dur="2000" fill="hold"/>
                                        <p:tgtEl>
                                          <p:spTgt spid="42"/>
                                        </p:tgtEl>
                                        <p:attrNameLst>
                                          <p:attrName>ppt_x</p:attrName>
                                          <p:attrName>ppt_y</p:attrName>
                                        </p:attrNameLst>
                                      </p:cBhvr>
                                      <p:rCtr x="-17591" y="-3773"/>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4" grpId="0"/>
      <p:bldP spid="35" grpId="0"/>
      <p:bldP spid="39" grpId="0" animBg="1"/>
      <p:bldP spid="40" grpId="0" animBg="1"/>
      <p:bldP spid="4" grpId="0"/>
      <p:bldP spid="41" grpId="0"/>
      <p:bldP spid="42" grpId="0"/>
      <p:bldP spid="42" grpId="1"/>
      <p:bldP spid="43" grpId="0"/>
      <p:bldP spid="44" grpId="0"/>
      <p:bldP spid="45" grpId="0"/>
      <p:bldP spid="47" grpId="0"/>
      <p:bldP spid="54" grpId="0"/>
      <p:bldP spid="5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14D526-7C0F-F544-8803-E57D714114D4}"/>
              </a:ext>
            </a:extLst>
          </p:cNvPr>
          <p:cNvSpPr>
            <a:spLocks noGrp="1"/>
          </p:cNvSpPr>
          <p:nvPr>
            <p:ph type="title"/>
          </p:nvPr>
        </p:nvSpPr>
        <p:spPr/>
        <p:txBody>
          <a:bodyPr/>
          <a:lstStyle/>
          <a:p>
            <a:r>
              <a:rPr lang="nl-BE"/>
              <a:t>Het leerplan Elektriciteit – tijds</a:t>
            </a:r>
            <a:r>
              <a:rPr lang="nl-BE">
                <a:highlight>
                  <a:srgbClr val="FFFF00"/>
                </a:highlight>
              </a:rPr>
              <a:t>indicatie</a:t>
            </a:r>
            <a:r>
              <a:rPr lang="nl-BE"/>
              <a:t> leerplandelen</a:t>
            </a:r>
          </a:p>
        </p:txBody>
      </p:sp>
      <p:sp>
        <p:nvSpPr>
          <p:cNvPr id="4" name="Tijdelijke aanduiding voor dianummer 3">
            <a:extLst>
              <a:ext uri="{FF2B5EF4-FFF2-40B4-BE49-F238E27FC236}">
                <a16:creationId xmlns:a16="http://schemas.microsoft.com/office/drawing/2014/main" id="{78C9A8CF-E9A8-AC4D-9987-1A9599CE599B}"/>
              </a:ext>
            </a:extLst>
          </p:cNvPr>
          <p:cNvSpPr>
            <a:spLocks noGrp="1"/>
          </p:cNvSpPr>
          <p:nvPr>
            <p:ph type="sldNum" sz="quarter" idx="11"/>
          </p:nvPr>
        </p:nvSpPr>
        <p:spPr/>
        <p:txBody>
          <a:bodyPr/>
          <a:lstStyle/>
          <a:p>
            <a:fld id="{189E3A5C-986B-47BE-8F96-3787467B82A8}" type="slidenum">
              <a:rPr lang="nl-BE" smtClean="0">
                <a:solidFill>
                  <a:prstClr val="white"/>
                </a:solidFill>
              </a:rPr>
              <a:pPr/>
              <a:t>9</a:t>
            </a:fld>
            <a:endParaRPr lang="nl-BE">
              <a:solidFill>
                <a:prstClr val="white"/>
              </a:solidFill>
            </a:endParaRPr>
          </a:p>
        </p:txBody>
      </p:sp>
      <p:pic>
        <p:nvPicPr>
          <p:cNvPr id="6" name="Afbeelding 5">
            <a:extLst>
              <a:ext uri="{FF2B5EF4-FFF2-40B4-BE49-F238E27FC236}">
                <a16:creationId xmlns:a16="http://schemas.microsoft.com/office/drawing/2014/main" id="{CB166933-9229-4AD2-95E3-6244EDFC929F}"/>
              </a:ext>
            </a:extLst>
          </p:cNvPr>
          <p:cNvPicPr>
            <a:picLocks noChangeAspect="1"/>
          </p:cNvPicPr>
          <p:nvPr/>
        </p:nvPicPr>
        <p:blipFill rotWithShape="1">
          <a:blip r:embed="rId3"/>
          <a:srcRect b="90400"/>
          <a:stretch/>
        </p:blipFill>
        <p:spPr>
          <a:xfrm>
            <a:off x="2901962" y="1417638"/>
            <a:ext cx="5155778" cy="481143"/>
          </a:xfrm>
          <a:prstGeom prst="rect">
            <a:avLst/>
          </a:prstGeom>
        </p:spPr>
      </p:pic>
      <p:pic>
        <p:nvPicPr>
          <p:cNvPr id="7" name="Afbeelding 6">
            <a:extLst>
              <a:ext uri="{FF2B5EF4-FFF2-40B4-BE49-F238E27FC236}">
                <a16:creationId xmlns:a16="http://schemas.microsoft.com/office/drawing/2014/main" id="{7EB8D688-BA5A-498E-B656-C2B7C0FF5E26}"/>
              </a:ext>
            </a:extLst>
          </p:cNvPr>
          <p:cNvPicPr>
            <a:picLocks noChangeAspect="1"/>
          </p:cNvPicPr>
          <p:nvPr/>
        </p:nvPicPr>
        <p:blipFill rotWithShape="1">
          <a:blip r:embed="rId4"/>
          <a:srcRect b="11612"/>
          <a:stretch/>
        </p:blipFill>
        <p:spPr>
          <a:xfrm>
            <a:off x="2716877" y="2048298"/>
            <a:ext cx="6556826" cy="4334310"/>
          </a:xfrm>
          <a:prstGeom prst="rect">
            <a:avLst/>
          </a:prstGeom>
        </p:spPr>
      </p:pic>
      <p:pic>
        <p:nvPicPr>
          <p:cNvPr id="10" name="Afbeelding 9">
            <a:extLst>
              <a:ext uri="{FF2B5EF4-FFF2-40B4-BE49-F238E27FC236}">
                <a16:creationId xmlns:a16="http://schemas.microsoft.com/office/drawing/2014/main" id="{5D971DB6-D09F-48C2-AA10-C05BFEE7B3E4}"/>
              </a:ext>
            </a:extLst>
          </p:cNvPr>
          <p:cNvPicPr>
            <a:picLocks noChangeAspect="1"/>
          </p:cNvPicPr>
          <p:nvPr/>
        </p:nvPicPr>
        <p:blipFill rotWithShape="1">
          <a:blip r:embed="rId4"/>
          <a:srcRect t="94969" r="51544"/>
          <a:stretch/>
        </p:blipFill>
        <p:spPr>
          <a:xfrm>
            <a:off x="7261476" y="2553315"/>
            <a:ext cx="4024455" cy="312496"/>
          </a:xfrm>
          <a:prstGeom prst="rect">
            <a:avLst/>
          </a:prstGeom>
        </p:spPr>
      </p:pic>
      <p:pic>
        <p:nvPicPr>
          <p:cNvPr id="12" name="Afbeelding 11">
            <a:extLst>
              <a:ext uri="{FF2B5EF4-FFF2-40B4-BE49-F238E27FC236}">
                <a16:creationId xmlns:a16="http://schemas.microsoft.com/office/drawing/2014/main" id="{45D5DC93-DFDF-4B79-97CE-3CB623025476}"/>
              </a:ext>
            </a:extLst>
          </p:cNvPr>
          <p:cNvPicPr>
            <a:picLocks noChangeAspect="1"/>
          </p:cNvPicPr>
          <p:nvPr/>
        </p:nvPicPr>
        <p:blipFill rotWithShape="1">
          <a:blip r:embed="rId4"/>
          <a:srcRect l="48764" t="94969"/>
          <a:stretch/>
        </p:blipFill>
        <p:spPr>
          <a:xfrm>
            <a:off x="7377344" y="3121162"/>
            <a:ext cx="4255308" cy="312496"/>
          </a:xfrm>
          <a:prstGeom prst="rect">
            <a:avLst/>
          </a:prstGeom>
        </p:spPr>
      </p:pic>
      <p:sp>
        <p:nvSpPr>
          <p:cNvPr id="11" name="Rechthoek: afgeronde hoeken 10">
            <a:extLst>
              <a:ext uri="{FF2B5EF4-FFF2-40B4-BE49-F238E27FC236}">
                <a16:creationId xmlns:a16="http://schemas.microsoft.com/office/drawing/2014/main" id="{B15B086B-B600-4C90-8534-819E5A84CAA1}"/>
              </a:ext>
            </a:extLst>
          </p:cNvPr>
          <p:cNvSpPr/>
          <p:nvPr/>
        </p:nvSpPr>
        <p:spPr>
          <a:xfrm rot="20403503">
            <a:off x="164009" y="2418205"/>
            <a:ext cx="3694623" cy="20215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nl-BE"/>
              <a:t>Verhoudingen te bekijken vanuit de </a:t>
            </a:r>
            <a:r>
              <a:rPr lang="nl-BE">
                <a:solidFill>
                  <a:schemeClr val="bg2">
                    <a:lumMod val="60000"/>
                    <a:lumOff val="40000"/>
                  </a:schemeClr>
                </a:solidFill>
              </a:rPr>
              <a:t>contexten</a:t>
            </a:r>
            <a:r>
              <a:rPr lang="nl-BE"/>
              <a:t> </a:t>
            </a:r>
            <a:r>
              <a:rPr lang="nl-BE" sz="1600" b="1" u="sng">
                <a:solidFill>
                  <a:schemeClr val="bg2">
                    <a:lumMod val="60000"/>
                    <a:lumOff val="40000"/>
                  </a:schemeClr>
                </a:solidFill>
              </a:rPr>
              <a:t>Huishoudelijke en niet-huishoudelijke installaties; </a:t>
            </a:r>
          </a:p>
          <a:p>
            <a:pPr algn="ctr"/>
            <a:r>
              <a:rPr lang="nl-BE" sz="1600" b="1" u="sng" err="1">
                <a:solidFill>
                  <a:schemeClr val="bg2">
                    <a:lumMod val="60000"/>
                    <a:lumOff val="40000"/>
                  </a:schemeClr>
                </a:solidFill>
              </a:rPr>
              <a:t>Elektropneumatica</a:t>
            </a:r>
            <a:r>
              <a:rPr lang="nl-BE" sz="1600" b="1" u="sng">
                <a:solidFill>
                  <a:schemeClr val="bg2">
                    <a:lumMod val="60000"/>
                    <a:lumOff val="40000"/>
                  </a:schemeClr>
                </a:solidFill>
              </a:rPr>
              <a:t>; </a:t>
            </a:r>
          </a:p>
          <a:p>
            <a:pPr algn="ctr"/>
            <a:r>
              <a:rPr lang="nl-BE" sz="1600" b="1" u="sng">
                <a:solidFill>
                  <a:schemeClr val="bg2">
                    <a:lumMod val="60000"/>
                    <a:lumOff val="40000"/>
                  </a:schemeClr>
                </a:solidFill>
              </a:rPr>
              <a:t>Sanitaire installaties;</a:t>
            </a:r>
          </a:p>
          <a:p>
            <a:pPr algn="ctr"/>
            <a:r>
              <a:rPr lang="nl-BE" sz="1600" b="1" u="sng">
                <a:solidFill>
                  <a:schemeClr val="bg2">
                    <a:lumMod val="60000"/>
                    <a:lumOff val="40000"/>
                  </a:schemeClr>
                </a:solidFill>
              </a:rPr>
              <a:t>Voertuigtechnieken</a:t>
            </a:r>
            <a:endParaRPr lang="nl-BE" b="1" u="sng">
              <a:solidFill>
                <a:schemeClr val="bg2">
                  <a:lumMod val="60000"/>
                  <a:lumOff val="40000"/>
                </a:schemeClr>
              </a:solidFill>
            </a:endParaRPr>
          </a:p>
        </p:txBody>
      </p:sp>
      <p:sp>
        <p:nvSpPr>
          <p:cNvPr id="13" name="Rechthoek: afgeronde hoeken 12">
            <a:extLst>
              <a:ext uri="{FF2B5EF4-FFF2-40B4-BE49-F238E27FC236}">
                <a16:creationId xmlns:a16="http://schemas.microsoft.com/office/drawing/2014/main" id="{64608255-D240-4124-8BD7-52C316561445}"/>
              </a:ext>
            </a:extLst>
          </p:cNvPr>
          <p:cNvSpPr/>
          <p:nvPr/>
        </p:nvSpPr>
        <p:spPr>
          <a:xfrm rot="20403503">
            <a:off x="391442" y="4754712"/>
            <a:ext cx="3418794" cy="145940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Grafiek maakt duidelijk dat onderdelen aan elkaar gelinkt zijn en niet zonder elkaar kunnen binnen </a:t>
            </a:r>
            <a:r>
              <a:rPr lang="nl-BE">
                <a:solidFill>
                  <a:schemeClr val="bg2">
                    <a:lumMod val="60000"/>
                    <a:lumOff val="40000"/>
                  </a:schemeClr>
                </a:solidFill>
              </a:rPr>
              <a:t>geïntegreerde projecten</a:t>
            </a:r>
            <a:endParaRPr lang="nl-BE"/>
          </a:p>
        </p:txBody>
      </p:sp>
      <p:sp>
        <p:nvSpPr>
          <p:cNvPr id="8" name="Tekstballon: rechthoek 7">
            <a:extLst>
              <a:ext uri="{FF2B5EF4-FFF2-40B4-BE49-F238E27FC236}">
                <a16:creationId xmlns:a16="http://schemas.microsoft.com/office/drawing/2014/main" id="{7725CB9A-8C34-4C90-8CDF-ECB948DC3E59}"/>
              </a:ext>
            </a:extLst>
          </p:cNvPr>
          <p:cNvSpPr/>
          <p:nvPr/>
        </p:nvSpPr>
        <p:spPr>
          <a:xfrm>
            <a:off x="8425797" y="1688504"/>
            <a:ext cx="3504833" cy="481143"/>
          </a:xfrm>
          <a:prstGeom prst="wedgeRectCallout">
            <a:avLst>
              <a:gd name="adj1" fmla="val -154206"/>
              <a:gd name="adj2" fmla="val -730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17 u/jaar x 2 jaar/graad</a:t>
            </a:r>
          </a:p>
        </p:txBody>
      </p:sp>
      <p:sp>
        <p:nvSpPr>
          <p:cNvPr id="14" name="Tekstballon: rechthoek met afgeronde hoeken 13">
            <a:extLst>
              <a:ext uri="{FF2B5EF4-FFF2-40B4-BE49-F238E27FC236}">
                <a16:creationId xmlns:a16="http://schemas.microsoft.com/office/drawing/2014/main" id="{DA65D55F-2619-46FC-B9EF-207F8BF40679}"/>
              </a:ext>
            </a:extLst>
          </p:cNvPr>
          <p:cNvSpPr/>
          <p:nvPr/>
        </p:nvSpPr>
        <p:spPr>
          <a:xfrm>
            <a:off x="7018701" y="5290137"/>
            <a:ext cx="4972594" cy="774508"/>
          </a:xfrm>
          <a:prstGeom prst="wedgeRoundRectCallout">
            <a:avLst>
              <a:gd name="adj1" fmla="val -77191"/>
              <a:gd name="adj2" fmla="val -2730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t>Leerlingen uitdagen bovenop een leerplandoel, meer aanbieden of meer tijd aan leerplandoelen besteden.</a:t>
            </a:r>
          </a:p>
        </p:txBody>
      </p:sp>
    </p:spTree>
    <p:extLst>
      <p:ext uri="{BB962C8B-B14F-4D97-AF65-F5344CB8AC3E}">
        <p14:creationId xmlns:p14="http://schemas.microsoft.com/office/powerpoint/2010/main" val="28740095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9.1|12.7|10.8|3|53.7|10.8"/>
</p:tagLst>
</file>

<file path=ppt/theme/theme1.xml><?xml version="1.0" encoding="utf-8"?>
<a:theme xmlns:a="http://schemas.openxmlformats.org/drawingml/2006/main" name="2_kathondvla_09-2018">
  <a:themeElements>
    <a:clrScheme name="Katholiek Onderwijs Vlaanderen 2020">
      <a:dk1>
        <a:sysClr val="windowText" lastClr="000000"/>
      </a:dk1>
      <a:lt1>
        <a:sysClr val="window" lastClr="FFFFFF"/>
      </a:lt1>
      <a:dk2>
        <a:srgbClr val="EC7D23"/>
      </a:dk2>
      <a:lt2>
        <a:srgbClr val="F1DE00"/>
      </a:lt2>
      <a:accent1>
        <a:srgbClr val="AE2081"/>
      </a:accent1>
      <a:accent2>
        <a:srgbClr val="EC7D23"/>
      </a:accent2>
      <a:accent3>
        <a:srgbClr val="A8AF37"/>
      </a:accent3>
      <a:accent4>
        <a:srgbClr val="4CBCC5"/>
      </a:accent4>
      <a:accent5>
        <a:srgbClr val="116CA8"/>
      </a:accent5>
      <a:accent6>
        <a:srgbClr val="82B863"/>
      </a:accent6>
      <a:hlink>
        <a:srgbClr val="0000FF"/>
      </a:hlink>
      <a:folHlink>
        <a:srgbClr val="92D050"/>
      </a:folHlink>
    </a:clrScheme>
    <a:fontScheme name="KathOndVla">
      <a:majorFont>
        <a:latin typeface="Trebuchet MS"/>
        <a:ea typeface=""/>
        <a:cs typeface=""/>
      </a:majorFont>
      <a:minorFont>
        <a:latin typeface="Trebuchet MS"/>
        <a:ea typeface=""/>
        <a:cs typeface=""/>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2" id="{0883D5D5-A473-45CB-8B60-F74B97158E2A}" vid="{06EB8E5B-BFDA-4BEA-9025-2D1FC10FDDAB}"/>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56B8CCC4234DD47B6E70511E5D8F970" ma:contentTypeVersion="4" ma:contentTypeDescription="Een nieuw document maken." ma:contentTypeScope="" ma:versionID="24322f4a6cdcd195c2a60a4839a8c726">
  <xsd:schema xmlns:xsd="http://www.w3.org/2001/XMLSchema" xmlns:xs="http://www.w3.org/2001/XMLSchema" xmlns:p="http://schemas.microsoft.com/office/2006/metadata/properties" xmlns:ns2="9cf56492-a379-40c1-ad7e-9a960465ff9d" targetNamespace="http://schemas.microsoft.com/office/2006/metadata/properties" ma:root="true" ma:fieldsID="a9c7e8cf86fb5d08c87ebce3fcba2a35" ns2:_="">
    <xsd:import namespace="9cf56492-a379-40c1-ad7e-9a960465ff9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f56492-a379-40c1-ad7e-9a960465ff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F8F60E-171B-4862-9151-0A31C577AF56}">
  <ds:schemaRefs>
    <ds:schemaRef ds:uri="9cf56492-a379-40c1-ad7e-9a960465ff9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AF8E584-3833-4A74-9E21-FCA8BF064A1A}"/>
</file>

<file path=customXml/itemProps3.xml><?xml version="1.0" encoding="utf-8"?>
<ds:datastoreItem xmlns:ds="http://schemas.openxmlformats.org/officeDocument/2006/customXml" ds:itemID="{24A29E16-3795-4188-86E6-75C06D3117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1163</TotalTime>
  <Words>2511</Words>
  <Application>Microsoft Office PowerPoint</Application>
  <PresentationFormat>Breedbeeld</PresentationFormat>
  <Paragraphs>585</Paragraphs>
  <Slides>51</Slides>
  <Notes>19</Notes>
  <HiddenSlides>1</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51</vt:i4>
      </vt:variant>
    </vt:vector>
  </HeadingPairs>
  <TitlesOfParts>
    <vt:vector size="61" baseType="lpstr">
      <vt:lpstr>Arial</vt:lpstr>
      <vt:lpstr>Calibri</vt:lpstr>
      <vt:lpstr>Calibri Light</vt:lpstr>
      <vt:lpstr>Courier New</vt:lpstr>
      <vt:lpstr>Symbol</vt:lpstr>
      <vt:lpstr>Symbol,Sans-Serif</vt:lpstr>
      <vt:lpstr>Trebuchet MS</vt:lpstr>
      <vt:lpstr>Wingdings</vt:lpstr>
      <vt:lpstr>2_kathondvla_09-2018</vt:lpstr>
      <vt:lpstr>Kantoorthema</vt:lpstr>
      <vt:lpstr>Elektriciteit</vt:lpstr>
      <vt:lpstr>PowerPoint-presentatie</vt:lpstr>
      <vt:lpstr>PowerPoint-presentatie</vt:lpstr>
      <vt:lpstr>PowerPoint-presentatie</vt:lpstr>
      <vt:lpstr>Verdiepende sessie leerpad modernisering so</vt:lpstr>
      <vt:lpstr>Het leerplan Elektriciteit - modellessentabel</vt:lpstr>
      <vt:lpstr>Het leerplan Elektriciteit – doorstroom 3de graad</vt:lpstr>
      <vt:lpstr>Krachtlijnen A-finaliteit </vt:lpstr>
      <vt:lpstr>Het leerplan Elektriciteit – tijdsindicatie leerplandelen</vt:lpstr>
      <vt:lpstr>PowerPoint-presentatie</vt:lpstr>
      <vt:lpstr>PowerPoint-presentatie</vt:lpstr>
      <vt:lpstr>Opbouw van het leerplan: diepgang</vt:lpstr>
      <vt:lpstr>Opbouw van het leerplan: diepgang</vt:lpstr>
      <vt:lpstr>Opbouw van het leerplan: diepgang</vt:lpstr>
      <vt:lpstr>Opbouw van het leerplan: diepgang</vt:lpstr>
      <vt:lpstr>Opbouw van het leerplan: diepgang</vt:lpstr>
      <vt:lpstr>STEM- doelen  lpd 1-6</vt:lpstr>
      <vt:lpstr>STEM- doelen  lpd 1-6</vt:lpstr>
      <vt:lpstr>STEM- doelen  lpd 1-6</vt:lpstr>
      <vt:lpstr>STEM- doelen  lpd 1-6</vt:lpstr>
      <vt:lpstr>STEM- doelen  lpd 1-6</vt:lpstr>
      <vt:lpstr>STEM- doelen  lpd 1-6</vt:lpstr>
      <vt:lpstr>Leerdoelen Elektriciteit  lpd 6-30</vt:lpstr>
      <vt:lpstr>Lototo</vt:lpstr>
      <vt:lpstr>Leerdoelen Elektriciteit  lpd 6-30</vt:lpstr>
      <vt:lpstr>Leerdoelen Elektriciteit  lpd 6-30</vt:lpstr>
      <vt:lpstr>Leerdoelen Elektriciteit  lpd 6-30</vt:lpstr>
      <vt:lpstr>Leerdoelen Elektriciteit  lpd 6-30</vt:lpstr>
      <vt:lpstr>Leerdoelen Elektriciteit  lpd 6-30</vt:lpstr>
      <vt:lpstr>Leerdoelen Elektriciteit  lpd 6-30</vt:lpstr>
      <vt:lpstr>Leerdoelen Elektriciteit  lpd 6-30</vt:lpstr>
      <vt:lpstr>Leerdoelen Elektriciteit  lpd 6-30</vt:lpstr>
      <vt:lpstr>Leerdoelen Elektriciteit  lpd 6-30</vt:lpstr>
      <vt:lpstr>Leerdoelen Elektriciteit  lpd 6-30</vt:lpstr>
      <vt:lpstr>Leerdoelen Elektriciteit  lpd 6-30</vt:lpstr>
      <vt:lpstr>Leerdoelen Elektriciteit  lpd 6-30</vt:lpstr>
      <vt:lpstr>Leerdoelen Elektriciteit  lpd 6-30</vt:lpstr>
      <vt:lpstr>Leerdoelen Elektriciteit  lpd 6-30</vt:lpstr>
      <vt:lpstr>Leerdoelen Elektriciteit  lpd 6-30</vt:lpstr>
      <vt:lpstr>Leerdoelen Elektriciteit  lpd 6-30</vt:lpstr>
      <vt:lpstr>Organisatie realisatie leerplan</vt:lpstr>
      <vt:lpstr>PowerPoint-presentatie</vt:lpstr>
      <vt:lpstr>Projectvoorbeeld Huishoudelijke installatie</vt:lpstr>
      <vt:lpstr>Projectvoorbeeld Montage – Sanitair – Elektriciteit </vt:lpstr>
      <vt:lpstr>Projectvoorbeeld Montage – Niet-huishoudelijke installatie elektriciteit</vt:lpstr>
      <vt:lpstr>Projectvoorbeeld Montage – Elektropneumatica –  Niet-huishoudelijke installatie - Elektriciteit</vt:lpstr>
      <vt:lpstr>Projectvoorbeeld Montage – Elektropneumatica –  Niet-huishoudelijke installatie - Elektriciteit</vt:lpstr>
      <vt:lpstr>Projectvoorbeeld Montage - Pneumatica</vt:lpstr>
      <vt:lpstr>Projectvoorbeeld Montage – Elektropneumatica –  Niet-huishoudelijke installatie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Mechanische technieken</dc:title>
  <dc:creator>Frank Remy</dc:creator>
  <cp:lastModifiedBy>Jo Desutter</cp:lastModifiedBy>
  <cp:revision>1</cp:revision>
  <dcterms:created xsi:type="dcterms:W3CDTF">2020-11-12T07:50:58Z</dcterms:created>
  <dcterms:modified xsi:type="dcterms:W3CDTF">2021-02-03T14:36:19Z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0x010100156B8CCC4234DD47B6E70511E5D8F970</vt:lpwstr>
  </property>
</Properties>
</file>