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4"/>
    <p:sldMasterId id="2147483810" r:id="rId5"/>
  </p:sldMasterIdLst>
  <p:notesMasterIdLst>
    <p:notesMasterId r:id="rId51"/>
  </p:notesMasterIdLst>
  <p:handoutMasterIdLst>
    <p:handoutMasterId r:id="rId52"/>
  </p:handoutMasterIdLst>
  <p:sldIdLst>
    <p:sldId id="295" r:id="rId6"/>
    <p:sldId id="1921" r:id="rId7"/>
    <p:sldId id="296" r:id="rId8"/>
    <p:sldId id="275" r:id="rId9"/>
    <p:sldId id="331" r:id="rId10"/>
    <p:sldId id="1894" r:id="rId11"/>
    <p:sldId id="276" r:id="rId12"/>
    <p:sldId id="297" r:id="rId13"/>
    <p:sldId id="332" r:id="rId14"/>
    <p:sldId id="307" r:id="rId15"/>
    <p:sldId id="357" r:id="rId16"/>
    <p:sldId id="299" r:id="rId17"/>
    <p:sldId id="301" r:id="rId18"/>
    <p:sldId id="302" r:id="rId19"/>
    <p:sldId id="303" r:id="rId20"/>
    <p:sldId id="304" r:id="rId21"/>
    <p:sldId id="305" r:id="rId22"/>
    <p:sldId id="329" r:id="rId23"/>
    <p:sldId id="358" r:id="rId24"/>
    <p:sldId id="338" r:id="rId25"/>
    <p:sldId id="342" r:id="rId26"/>
    <p:sldId id="330" r:id="rId27"/>
    <p:sldId id="343" r:id="rId28"/>
    <p:sldId id="344" r:id="rId29"/>
    <p:sldId id="345" r:id="rId30"/>
    <p:sldId id="346" r:id="rId31"/>
    <p:sldId id="347" r:id="rId32"/>
    <p:sldId id="348" r:id="rId33"/>
    <p:sldId id="323" r:id="rId34"/>
    <p:sldId id="349" r:id="rId35"/>
    <p:sldId id="350" r:id="rId36"/>
    <p:sldId id="351" r:id="rId37"/>
    <p:sldId id="352" r:id="rId38"/>
    <p:sldId id="353" r:id="rId39"/>
    <p:sldId id="1935" r:id="rId40"/>
    <p:sldId id="354" r:id="rId41"/>
    <p:sldId id="355" r:id="rId42"/>
    <p:sldId id="356" r:id="rId43"/>
    <p:sldId id="1930" r:id="rId44"/>
    <p:sldId id="340" r:id="rId45"/>
    <p:sldId id="360" r:id="rId46"/>
    <p:sldId id="339" r:id="rId47"/>
    <p:sldId id="1934" r:id="rId48"/>
    <p:sldId id="1936" r:id="rId49"/>
    <p:sldId id="1933" r:id="rId50"/>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rgen Tombal" initials="JT" lastIdx="1" clrIdx="0">
    <p:extLst>
      <p:ext uri="{19B8F6BF-5375-455C-9EA6-DF929625EA0E}">
        <p15:presenceInfo xmlns:p15="http://schemas.microsoft.com/office/powerpoint/2012/main" userId="S::jurgen.tombal@katholiekonderwijs.vlaanderen::92029440-780d-4f9d-96a2-af8211a061e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BE30"/>
    <a:srgbClr val="5DC2CB"/>
    <a:srgbClr val="B59F1B"/>
    <a:srgbClr val="00FFFF"/>
    <a:srgbClr val="9BDD43"/>
    <a:srgbClr val="81C624"/>
    <a:srgbClr val="F95817"/>
    <a:srgbClr val="A5840B"/>
    <a:srgbClr val="21CD3E"/>
    <a:srgbClr val="8CFA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0AF290-F10D-0A46-85E2-B1783D751751}" v="46" dt="2021-02-24T08:23:00.301"/>
    <p1510:client id="{0F4EF93D-4AE8-4AD7-850D-2A8A549062C8}" v="204" dt="2021-02-24T13:36:21.93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Stijl, gemiddeld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Stijl, gemiddeld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12C8C85-51F0-491E-9774-3900AFEF0FD7}" styleName="Stijl, licht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139" autoAdjust="0"/>
  </p:normalViewPr>
  <p:slideViewPr>
    <p:cSldViewPr snapToGrid="0">
      <p:cViewPr varScale="1">
        <p:scale>
          <a:sx n="90" d="100"/>
          <a:sy n="90" d="100"/>
        </p:scale>
        <p:origin x="1272" y="8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 Desutter" userId="6b6a8c24-e2d7-4c59-abf7-3f91513e54c8" providerId="ADAL" clId="{CA1D71D6-F0F7-4448-A29E-6AADE4946579}"/>
    <pc:docChg chg="undo custSel addSld delSld modSld sldOrd">
      <pc:chgData name="Jo Desutter" userId="6b6a8c24-e2d7-4c59-abf7-3f91513e54c8" providerId="ADAL" clId="{CA1D71D6-F0F7-4448-A29E-6AADE4946579}" dt="2021-01-28T15:56:31.531" v="1687" actId="6549"/>
      <pc:docMkLst>
        <pc:docMk/>
      </pc:docMkLst>
      <pc:sldChg chg="delSp modTransition modAnim">
        <pc:chgData name="Jo Desutter" userId="6b6a8c24-e2d7-4c59-abf7-3f91513e54c8" providerId="ADAL" clId="{CA1D71D6-F0F7-4448-A29E-6AADE4946579}" dt="2021-01-19T09:20:36.365" v="1391"/>
        <pc:sldMkLst>
          <pc:docMk/>
          <pc:sldMk cId="1538147809" sldId="275"/>
        </pc:sldMkLst>
        <pc:picChg chg="del">
          <ac:chgData name="Jo Desutter" userId="6b6a8c24-e2d7-4c59-abf7-3f91513e54c8" providerId="ADAL" clId="{CA1D71D6-F0F7-4448-A29E-6AADE4946579}" dt="2021-01-19T09:20:36.365" v="1391"/>
          <ac:picMkLst>
            <pc:docMk/>
            <pc:sldMk cId="1538147809" sldId="275"/>
            <ac:picMk id="3" creationId="{3BA7DF06-AB58-4F4F-8E8F-FF5DC3D10B68}"/>
          </ac:picMkLst>
        </pc:picChg>
      </pc:sldChg>
      <pc:sldChg chg="delSp modAnim">
        <pc:chgData name="Jo Desutter" userId="6b6a8c24-e2d7-4c59-abf7-3f91513e54c8" providerId="ADAL" clId="{CA1D71D6-F0F7-4448-A29E-6AADE4946579}" dt="2021-01-19T09:20:52.417" v="1392"/>
        <pc:sldMkLst>
          <pc:docMk/>
          <pc:sldMk cId="2982770228" sldId="276"/>
        </pc:sldMkLst>
        <pc:picChg chg="del">
          <ac:chgData name="Jo Desutter" userId="6b6a8c24-e2d7-4c59-abf7-3f91513e54c8" providerId="ADAL" clId="{CA1D71D6-F0F7-4448-A29E-6AADE4946579}" dt="2021-01-19T09:20:52.417" v="1392"/>
          <ac:picMkLst>
            <pc:docMk/>
            <pc:sldMk cId="2982770228" sldId="276"/>
            <ac:picMk id="17" creationId="{5BE1334D-7AA9-482D-8097-AC45CCE88843}"/>
          </ac:picMkLst>
        </pc:picChg>
      </pc:sldChg>
      <pc:sldChg chg="modSp mod">
        <pc:chgData name="Jo Desutter" userId="6b6a8c24-e2d7-4c59-abf7-3f91513e54c8" providerId="ADAL" clId="{CA1D71D6-F0F7-4448-A29E-6AADE4946579}" dt="2021-01-19T09:19:49.376" v="1390" actId="27636"/>
        <pc:sldMkLst>
          <pc:docMk/>
          <pc:sldMk cId="301994175" sldId="296"/>
        </pc:sldMkLst>
        <pc:spChg chg="mod">
          <ac:chgData name="Jo Desutter" userId="6b6a8c24-e2d7-4c59-abf7-3f91513e54c8" providerId="ADAL" clId="{CA1D71D6-F0F7-4448-A29E-6AADE4946579}" dt="2021-01-19T09:19:49.376" v="1390" actId="27636"/>
          <ac:spMkLst>
            <pc:docMk/>
            <pc:sldMk cId="301994175" sldId="296"/>
            <ac:spMk id="4" creationId="{BA0B9890-4B26-2041-B8C3-F64C46CEA627}"/>
          </ac:spMkLst>
        </pc:spChg>
      </pc:sldChg>
      <pc:sldChg chg="del">
        <pc:chgData name="Jo Desutter" userId="6b6a8c24-e2d7-4c59-abf7-3f91513e54c8" providerId="ADAL" clId="{CA1D71D6-F0F7-4448-A29E-6AADE4946579}" dt="2021-01-19T09:23:31.901" v="1407" actId="47"/>
        <pc:sldMkLst>
          <pc:docMk/>
          <pc:sldMk cId="1279920290" sldId="298"/>
        </pc:sldMkLst>
      </pc:sldChg>
      <pc:sldChg chg="addSp delSp modSp mod">
        <pc:chgData name="Jo Desutter" userId="6b6a8c24-e2d7-4c59-abf7-3f91513e54c8" providerId="ADAL" clId="{CA1D71D6-F0F7-4448-A29E-6AADE4946579}" dt="2021-01-26T17:06:00.294" v="1646" actId="478"/>
        <pc:sldMkLst>
          <pc:docMk/>
          <pc:sldMk cId="1715422923" sldId="299"/>
        </pc:sldMkLst>
        <pc:spChg chg="mod">
          <ac:chgData name="Jo Desutter" userId="6b6a8c24-e2d7-4c59-abf7-3f91513e54c8" providerId="ADAL" clId="{CA1D71D6-F0F7-4448-A29E-6AADE4946579}" dt="2021-01-26T17:03:45.152" v="1642" actId="20577"/>
          <ac:spMkLst>
            <pc:docMk/>
            <pc:sldMk cId="1715422923" sldId="299"/>
            <ac:spMk id="11" creationId="{B3946398-5D82-47AF-9008-1842691FF840}"/>
          </ac:spMkLst>
        </pc:spChg>
        <pc:spChg chg="mod">
          <ac:chgData name="Jo Desutter" userId="6b6a8c24-e2d7-4c59-abf7-3f91513e54c8" providerId="ADAL" clId="{CA1D71D6-F0F7-4448-A29E-6AADE4946579}" dt="2021-01-26T17:03:51.670" v="1643" actId="20577"/>
          <ac:spMkLst>
            <pc:docMk/>
            <pc:sldMk cId="1715422923" sldId="299"/>
            <ac:spMk id="12" creationId="{65B75AD7-BA6E-4CC8-B1E0-C98CE3F2D2C0}"/>
          </ac:spMkLst>
        </pc:spChg>
        <pc:spChg chg="mod">
          <ac:chgData name="Jo Desutter" userId="6b6a8c24-e2d7-4c59-abf7-3f91513e54c8" providerId="ADAL" clId="{CA1D71D6-F0F7-4448-A29E-6AADE4946579}" dt="2021-01-25T08:46:00.668" v="1639" actId="6549"/>
          <ac:spMkLst>
            <pc:docMk/>
            <pc:sldMk cId="1715422923" sldId="299"/>
            <ac:spMk id="13" creationId="{095DE2C1-DFDF-4C4E-9C9E-FFBBC17571C9}"/>
          </ac:spMkLst>
        </pc:spChg>
        <pc:spChg chg="mod">
          <ac:chgData name="Jo Desutter" userId="6b6a8c24-e2d7-4c59-abf7-3f91513e54c8" providerId="ADAL" clId="{CA1D71D6-F0F7-4448-A29E-6AADE4946579}" dt="2021-01-26T17:03:29.640" v="1641" actId="20577"/>
          <ac:spMkLst>
            <pc:docMk/>
            <pc:sldMk cId="1715422923" sldId="299"/>
            <ac:spMk id="14" creationId="{F5756316-3864-43D1-8060-E9323D9ABCE3}"/>
          </ac:spMkLst>
        </pc:spChg>
        <pc:spChg chg="del">
          <ac:chgData name="Jo Desutter" userId="6b6a8c24-e2d7-4c59-abf7-3f91513e54c8" providerId="ADAL" clId="{CA1D71D6-F0F7-4448-A29E-6AADE4946579}" dt="2021-01-26T17:06:00.294" v="1646" actId="478"/>
          <ac:spMkLst>
            <pc:docMk/>
            <pc:sldMk cId="1715422923" sldId="299"/>
            <ac:spMk id="15" creationId="{AD0504B5-911E-4163-B8EE-8B43E497EC51}"/>
          </ac:spMkLst>
        </pc:spChg>
        <pc:spChg chg="add mod">
          <ac:chgData name="Jo Desutter" userId="6b6a8c24-e2d7-4c59-abf7-3f91513e54c8" providerId="ADAL" clId="{CA1D71D6-F0F7-4448-A29E-6AADE4946579}" dt="2021-01-26T17:05:52.699" v="1644"/>
          <ac:spMkLst>
            <pc:docMk/>
            <pc:sldMk cId="1715422923" sldId="299"/>
            <ac:spMk id="23" creationId="{3B5B99A2-E5CC-461E-84DC-3C3604782162}"/>
          </ac:spMkLst>
        </pc:spChg>
        <pc:spChg chg="add mod">
          <ac:chgData name="Jo Desutter" userId="6b6a8c24-e2d7-4c59-abf7-3f91513e54c8" providerId="ADAL" clId="{CA1D71D6-F0F7-4448-A29E-6AADE4946579}" dt="2021-01-26T17:05:52.699" v="1644"/>
          <ac:spMkLst>
            <pc:docMk/>
            <pc:sldMk cId="1715422923" sldId="299"/>
            <ac:spMk id="24" creationId="{4574ACAC-A0B8-4578-A33B-BC91E0C250B6}"/>
          </ac:spMkLst>
        </pc:spChg>
        <pc:spChg chg="del">
          <ac:chgData name="Jo Desutter" userId="6b6a8c24-e2d7-4c59-abf7-3f91513e54c8" providerId="ADAL" clId="{CA1D71D6-F0F7-4448-A29E-6AADE4946579}" dt="2021-01-26T17:05:56.655" v="1645" actId="478"/>
          <ac:spMkLst>
            <pc:docMk/>
            <pc:sldMk cId="1715422923" sldId="299"/>
            <ac:spMk id="25" creationId="{F2B4F3C3-90AA-4FEB-8007-647AC1968084}"/>
          </ac:spMkLst>
        </pc:spChg>
        <pc:spChg chg="add mod">
          <ac:chgData name="Jo Desutter" userId="6b6a8c24-e2d7-4c59-abf7-3f91513e54c8" providerId="ADAL" clId="{CA1D71D6-F0F7-4448-A29E-6AADE4946579}" dt="2021-01-26T17:05:52.699" v="1644"/>
          <ac:spMkLst>
            <pc:docMk/>
            <pc:sldMk cId="1715422923" sldId="299"/>
            <ac:spMk id="26" creationId="{07513670-CAA8-4B56-86B4-6FC6FF944303}"/>
          </ac:spMkLst>
        </pc:spChg>
      </pc:sldChg>
      <pc:sldChg chg="modSp mod">
        <pc:chgData name="Jo Desutter" userId="6b6a8c24-e2d7-4c59-abf7-3f91513e54c8" providerId="ADAL" clId="{CA1D71D6-F0F7-4448-A29E-6AADE4946579}" dt="2021-01-28T15:56:31.531" v="1687" actId="6549"/>
        <pc:sldMkLst>
          <pc:docMk/>
          <pc:sldMk cId="1779101753" sldId="303"/>
        </pc:sldMkLst>
        <pc:spChg chg="mod">
          <ac:chgData name="Jo Desutter" userId="6b6a8c24-e2d7-4c59-abf7-3f91513e54c8" providerId="ADAL" clId="{CA1D71D6-F0F7-4448-A29E-6AADE4946579}" dt="2021-01-28T15:56:31.531" v="1687" actId="6549"/>
          <ac:spMkLst>
            <pc:docMk/>
            <pc:sldMk cId="1779101753" sldId="303"/>
            <ac:spMk id="8" creationId="{B381750F-7ACB-49E5-842C-0055FC91A16E}"/>
          </ac:spMkLst>
        </pc:spChg>
      </pc:sldChg>
      <pc:sldChg chg="addSp delSp modSp mod modAnim">
        <pc:chgData name="Jo Desutter" userId="6b6a8c24-e2d7-4c59-abf7-3f91513e54c8" providerId="ADAL" clId="{CA1D71D6-F0F7-4448-A29E-6AADE4946579}" dt="2021-01-28T15:51:57.490" v="1649" actId="167"/>
        <pc:sldMkLst>
          <pc:docMk/>
          <pc:sldMk cId="1503191767" sldId="304"/>
        </pc:sldMkLst>
        <pc:picChg chg="del mod">
          <ac:chgData name="Jo Desutter" userId="6b6a8c24-e2d7-4c59-abf7-3f91513e54c8" providerId="ADAL" clId="{CA1D71D6-F0F7-4448-A29E-6AADE4946579}" dt="2021-01-18T12:48:05.220" v="1" actId="478"/>
          <ac:picMkLst>
            <pc:docMk/>
            <pc:sldMk cId="1503191767" sldId="304"/>
            <ac:picMk id="5" creationId="{686B84F6-B1D2-4FBC-B90A-E1F82557387C}"/>
          </ac:picMkLst>
        </pc:picChg>
        <pc:picChg chg="del">
          <ac:chgData name="Jo Desutter" userId="6b6a8c24-e2d7-4c59-abf7-3f91513e54c8" providerId="ADAL" clId="{CA1D71D6-F0F7-4448-A29E-6AADE4946579}" dt="2021-01-28T15:51:48.890" v="1648" actId="478"/>
          <ac:picMkLst>
            <pc:docMk/>
            <pc:sldMk cId="1503191767" sldId="304"/>
            <ac:picMk id="13" creationId="{6D15B30A-3715-41EF-92C0-A045338C8C66}"/>
          </ac:picMkLst>
        </pc:picChg>
        <pc:picChg chg="add mod ord">
          <ac:chgData name="Jo Desutter" userId="6b6a8c24-e2d7-4c59-abf7-3f91513e54c8" providerId="ADAL" clId="{CA1D71D6-F0F7-4448-A29E-6AADE4946579}" dt="2021-01-28T15:51:57.490" v="1649" actId="167"/>
          <ac:picMkLst>
            <pc:docMk/>
            <pc:sldMk cId="1503191767" sldId="304"/>
            <ac:picMk id="15" creationId="{49AA2E4A-E76A-4D07-B47D-BF3AEE7DA804}"/>
          </ac:picMkLst>
        </pc:picChg>
      </pc:sldChg>
      <pc:sldChg chg="addSp modSp mod ord">
        <pc:chgData name="Jo Desutter" userId="6b6a8c24-e2d7-4c59-abf7-3f91513e54c8" providerId="ADAL" clId="{CA1D71D6-F0F7-4448-A29E-6AADE4946579}" dt="2021-01-20T10:52:15.659" v="1422"/>
        <pc:sldMkLst>
          <pc:docMk/>
          <pc:sldMk cId="440630384" sldId="305"/>
        </pc:sldMkLst>
        <pc:spChg chg="add mod">
          <ac:chgData name="Jo Desutter" userId="6b6a8c24-e2d7-4c59-abf7-3f91513e54c8" providerId="ADAL" clId="{CA1D71D6-F0F7-4448-A29E-6AADE4946579}" dt="2021-01-18T12:58:29.673" v="28" actId="20577"/>
          <ac:spMkLst>
            <pc:docMk/>
            <pc:sldMk cId="440630384" sldId="305"/>
            <ac:spMk id="4" creationId="{C1C1F04C-2826-4A3C-886A-E21D63FAFD91}"/>
          </ac:spMkLst>
        </pc:spChg>
        <pc:spChg chg="add mod">
          <ac:chgData name="Jo Desutter" userId="6b6a8c24-e2d7-4c59-abf7-3f91513e54c8" providerId="ADAL" clId="{CA1D71D6-F0F7-4448-A29E-6AADE4946579}" dt="2021-01-18T12:58:37.345" v="37" actId="20577"/>
          <ac:spMkLst>
            <pc:docMk/>
            <pc:sldMk cId="440630384" sldId="305"/>
            <ac:spMk id="18" creationId="{192F8752-3941-4D46-9A66-4128F86F7F99}"/>
          </ac:spMkLst>
        </pc:spChg>
      </pc:sldChg>
      <pc:sldChg chg="del">
        <pc:chgData name="Jo Desutter" userId="6b6a8c24-e2d7-4c59-abf7-3f91513e54c8" providerId="ADAL" clId="{CA1D71D6-F0F7-4448-A29E-6AADE4946579}" dt="2021-01-19T09:25:26.799" v="1409" actId="47"/>
        <pc:sldMkLst>
          <pc:docMk/>
          <pc:sldMk cId="833399298" sldId="308"/>
        </pc:sldMkLst>
      </pc:sldChg>
      <pc:sldChg chg="del">
        <pc:chgData name="Jo Desutter" userId="6b6a8c24-e2d7-4c59-abf7-3f91513e54c8" providerId="ADAL" clId="{CA1D71D6-F0F7-4448-A29E-6AADE4946579}" dt="2021-01-19T09:25:26.799" v="1409" actId="47"/>
        <pc:sldMkLst>
          <pc:docMk/>
          <pc:sldMk cId="4111705748" sldId="309"/>
        </pc:sldMkLst>
      </pc:sldChg>
      <pc:sldChg chg="modSp del mod">
        <pc:chgData name="Jo Desutter" userId="6b6a8c24-e2d7-4c59-abf7-3f91513e54c8" providerId="ADAL" clId="{CA1D71D6-F0F7-4448-A29E-6AADE4946579}" dt="2021-01-19T09:25:26.799" v="1409" actId="47"/>
        <pc:sldMkLst>
          <pc:docMk/>
          <pc:sldMk cId="3690908334" sldId="310"/>
        </pc:sldMkLst>
        <pc:spChg chg="mod">
          <ac:chgData name="Jo Desutter" userId="6b6a8c24-e2d7-4c59-abf7-3f91513e54c8" providerId="ADAL" clId="{CA1D71D6-F0F7-4448-A29E-6AADE4946579}" dt="2021-01-18T13:07:19.713" v="69" actId="1076"/>
          <ac:spMkLst>
            <pc:docMk/>
            <pc:sldMk cId="3690908334" sldId="310"/>
            <ac:spMk id="18" creationId="{D9EAB9AD-E51F-456E-B2DB-0915564D3C93}"/>
          </ac:spMkLst>
        </pc:spChg>
      </pc:sldChg>
      <pc:sldChg chg="del">
        <pc:chgData name="Jo Desutter" userId="6b6a8c24-e2d7-4c59-abf7-3f91513e54c8" providerId="ADAL" clId="{CA1D71D6-F0F7-4448-A29E-6AADE4946579}" dt="2021-01-19T09:25:26.799" v="1409" actId="47"/>
        <pc:sldMkLst>
          <pc:docMk/>
          <pc:sldMk cId="3463902242" sldId="311"/>
        </pc:sldMkLst>
      </pc:sldChg>
      <pc:sldChg chg="del">
        <pc:chgData name="Jo Desutter" userId="6b6a8c24-e2d7-4c59-abf7-3f91513e54c8" providerId="ADAL" clId="{CA1D71D6-F0F7-4448-A29E-6AADE4946579}" dt="2021-01-19T09:25:26.799" v="1409" actId="47"/>
        <pc:sldMkLst>
          <pc:docMk/>
          <pc:sldMk cId="3158026430" sldId="312"/>
        </pc:sldMkLst>
      </pc:sldChg>
      <pc:sldChg chg="addSp delSp del mod">
        <pc:chgData name="Jo Desutter" userId="6b6a8c24-e2d7-4c59-abf7-3f91513e54c8" providerId="ADAL" clId="{CA1D71D6-F0F7-4448-A29E-6AADE4946579}" dt="2021-01-19T09:21:45.206" v="1398" actId="47"/>
        <pc:sldMkLst>
          <pc:docMk/>
          <pc:sldMk cId="1546581506" sldId="322"/>
        </pc:sldMkLst>
        <pc:spChg chg="add del">
          <ac:chgData name="Jo Desutter" userId="6b6a8c24-e2d7-4c59-abf7-3f91513e54c8" providerId="ADAL" clId="{CA1D71D6-F0F7-4448-A29E-6AADE4946579}" dt="2021-01-19T09:21:22.120" v="1394" actId="22"/>
          <ac:spMkLst>
            <pc:docMk/>
            <pc:sldMk cId="1546581506" sldId="322"/>
            <ac:spMk id="55" creationId="{79F697FF-D1E8-4C94-88C7-03A48BB1151D}"/>
          </ac:spMkLst>
        </pc:spChg>
        <pc:spChg chg="add del">
          <ac:chgData name="Jo Desutter" userId="6b6a8c24-e2d7-4c59-abf7-3f91513e54c8" providerId="ADAL" clId="{CA1D71D6-F0F7-4448-A29E-6AADE4946579}" dt="2021-01-19T09:21:30.351" v="1396" actId="22"/>
          <ac:spMkLst>
            <pc:docMk/>
            <pc:sldMk cId="1546581506" sldId="322"/>
            <ac:spMk id="56" creationId="{40203502-19DF-46F2-8609-7C3585A4E256}"/>
          </ac:spMkLst>
        </pc:spChg>
      </pc:sldChg>
      <pc:sldChg chg="addSp delSp modSp add del mod">
        <pc:chgData name="Jo Desutter" userId="6b6a8c24-e2d7-4c59-abf7-3f91513e54c8" providerId="ADAL" clId="{CA1D71D6-F0F7-4448-A29E-6AADE4946579}" dt="2021-01-19T09:25:26.799" v="1409" actId="47"/>
        <pc:sldMkLst>
          <pc:docMk/>
          <pc:sldMk cId="789073007" sldId="323"/>
        </pc:sldMkLst>
        <pc:spChg chg="add mod">
          <ac:chgData name="Jo Desutter" userId="6b6a8c24-e2d7-4c59-abf7-3f91513e54c8" providerId="ADAL" clId="{CA1D71D6-F0F7-4448-A29E-6AADE4946579}" dt="2021-01-18T13:32:47.050" v="127" actId="14100"/>
          <ac:spMkLst>
            <pc:docMk/>
            <pc:sldMk cId="789073007" sldId="323"/>
            <ac:spMk id="10" creationId="{5CA67BF2-5829-452B-8EFD-ECAF337C580A}"/>
          </ac:spMkLst>
        </pc:spChg>
        <pc:spChg chg="add mod">
          <ac:chgData name="Jo Desutter" userId="6b6a8c24-e2d7-4c59-abf7-3f91513e54c8" providerId="ADAL" clId="{CA1D71D6-F0F7-4448-A29E-6AADE4946579}" dt="2021-01-18T13:33:51.288" v="225" actId="20577"/>
          <ac:spMkLst>
            <pc:docMk/>
            <pc:sldMk cId="789073007" sldId="323"/>
            <ac:spMk id="11" creationId="{87384003-0561-4F8A-87FD-5C8DBD8D0A47}"/>
          </ac:spMkLst>
        </pc:spChg>
        <pc:spChg chg="del">
          <ac:chgData name="Jo Desutter" userId="6b6a8c24-e2d7-4c59-abf7-3f91513e54c8" providerId="ADAL" clId="{CA1D71D6-F0F7-4448-A29E-6AADE4946579}" dt="2021-01-18T13:16:56.256" v="82" actId="478"/>
          <ac:spMkLst>
            <pc:docMk/>
            <pc:sldMk cId="789073007" sldId="323"/>
            <ac:spMk id="14" creationId="{5BA8A29B-DCB4-4908-861A-70432E083FB8}"/>
          </ac:spMkLst>
        </pc:spChg>
        <pc:spChg chg="add mod">
          <ac:chgData name="Jo Desutter" userId="6b6a8c24-e2d7-4c59-abf7-3f91513e54c8" providerId="ADAL" clId="{CA1D71D6-F0F7-4448-A29E-6AADE4946579}" dt="2021-01-18T13:34:02.927" v="226" actId="14100"/>
          <ac:spMkLst>
            <pc:docMk/>
            <pc:sldMk cId="789073007" sldId="323"/>
            <ac:spMk id="18" creationId="{300BF2CE-5263-48CC-8B94-2DF904BF9AE6}"/>
          </ac:spMkLst>
        </pc:spChg>
        <pc:spChg chg="add mod">
          <ac:chgData name="Jo Desutter" userId="6b6a8c24-e2d7-4c59-abf7-3f91513e54c8" providerId="ADAL" clId="{CA1D71D6-F0F7-4448-A29E-6AADE4946579}" dt="2021-01-18T13:22:23.831" v="104" actId="1038"/>
          <ac:spMkLst>
            <pc:docMk/>
            <pc:sldMk cId="789073007" sldId="323"/>
            <ac:spMk id="19" creationId="{0587016E-B7FA-4FE6-B104-ACD2977B3383}"/>
          </ac:spMkLst>
        </pc:spChg>
        <pc:spChg chg="add mod">
          <ac:chgData name="Jo Desutter" userId="6b6a8c24-e2d7-4c59-abf7-3f91513e54c8" providerId="ADAL" clId="{CA1D71D6-F0F7-4448-A29E-6AADE4946579}" dt="2021-01-18T13:22:33.589" v="107" actId="14100"/>
          <ac:spMkLst>
            <pc:docMk/>
            <pc:sldMk cId="789073007" sldId="323"/>
            <ac:spMk id="20" creationId="{440BBE18-3492-4F33-A91A-2D16AD936C37}"/>
          </ac:spMkLst>
        </pc:spChg>
        <pc:spChg chg="add mod">
          <ac:chgData name="Jo Desutter" userId="6b6a8c24-e2d7-4c59-abf7-3f91513e54c8" providerId="ADAL" clId="{CA1D71D6-F0F7-4448-A29E-6AADE4946579}" dt="2021-01-18T13:22:53.180" v="116" actId="207"/>
          <ac:spMkLst>
            <pc:docMk/>
            <pc:sldMk cId="789073007" sldId="323"/>
            <ac:spMk id="22" creationId="{7FC57004-91A4-4BAA-A3D8-D5E50DE8AE9A}"/>
          </ac:spMkLst>
        </pc:spChg>
        <pc:spChg chg="del">
          <ac:chgData name="Jo Desutter" userId="6b6a8c24-e2d7-4c59-abf7-3f91513e54c8" providerId="ADAL" clId="{CA1D71D6-F0F7-4448-A29E-6AADE4946579}" dt="2021-01-18T13:16:41.577" v="79" actId="478"/>
          <ac:spMkLst>
            <pc:docMk/>
            <pc:sldMk cId="789073007" sldId="323"/>
            <ac:spMk id="30" creationId="{93FF5744-2C41-43BF-9FB5-0B3BBBE6D8DE}"/>
          </ac:spMkLst>
        </pc:spChg>
        <pc:picChg chg="add mod">
          <ac:chgData name="Jo Desutter" userId="6b6a8c24-e2d7-4c59-abf7-3f91513e54c8" providerId="ADAL" clId="{CA1D71D6-F0F7-4448-A29E-6AADE4946579}" dt="2021-01-18T13:18:14.218" v="84" actId="1076"/>
          <ac:picMkLst>
            <pc:docMk/>
            <pc:sldMk cId="789073007" sldId="323"/>
            <ac:picMk id="5" creationId="{4E2566F3-94C6-41F4-8315-8480FC83EAA4}"/>
          </ac:picMkLst>
        </pc:picChg>
        <pc:picChg chg="del">
          <ac:chgData name="Jo Desutter" userId="6b6a8c24-e2d7-4c59-abf7-3f91513e54c8" providerId="ADAL" clId="{CA1D71D6-F0F7-4448-A29E-6AADE4946579}" dt="2021-01-18T13:16:55.329" v="81" actId="478"/>
          <ac:picMkLst>
            <pc:docMk/>
            <pc:sldMk cId="789073007" sldId="323"/>
            <ac:picMk id="8" creationId="{FD4A5F6B-CEED-4510-9441-7248070B50BB}"/>
          </ac:picMkLst>
        </pc:picChg>
        <pc:picChg chg="add mod">
          <ac:chgData name="Jo Desutter" userId="6b6a8c24-e2d7-4c59-abf7-3f91513e54c8" providerId="ADAL" clId="{CA1D71D6-F0F7-4448-A29E-6AADE4946579}" dt="2021-01-18T13:19:49.808" v="94" actId="1076"/>
          <ac:picMkLst>
            <pc:docMk/>
            <pc:sldMk cId="789073007" sldId="323"/>
            <ac:picMk id="9" creationId="{85FD0EED-CEB8-44C5-BA5E-6E0250D2FDAA}"/>
          </ac:picMkLst>
        </pc:picChg>
        <pc:picChg chg="del">
          <ac:chgData name="Jo Desutter" userId="6b6a8c24-e2d7-4c59-abf7-3f91513e54c8" providerId="ADAL" clId="{CA1D71D6-F0F7-4448-A29E-6AADE4946579}" dt="2021-01-18T13:16:34.384" v="71" actId="478"/>
          <ac:picMkLst>
            <pc:docMk/>
            <pc:sldMk cId="789073007" sldId="323"/>
            <ac:picMk id="12" creationId="{609FCDC0-043E-4E32-8C2D-8CDC07D6391F}"/>
          </ac:picMkLst>
        </pc:picChg>
        <pc:picChg chg="del">
          <ac:chgData name="Jo Desutter" userId="6b6a8c24-e2d7-4c59-abf7-3f91513e54c8" providerId="ADAL" clId="{CA1D71D6-F0F7-4448-A29E-6AADE4946579}" dt="2021-01-18T13:16:38.688" v="78" actId="478"/>
          <ac:picMkLst>
            <pc:docMk/>
            <pc:sldMk cId="789073007" sldId="323"/>
            <ac:picMk id="21" creationId="{495E9B43-622C-4F70-BAE5-DF7CB353397C}"/>
          </ac:picMkLst>
        </pc:picChg>
        <pc:picChg chg="del mod">
          <ac:chgData name="Jo Desutter" userId="6b6a8c24-e2d7-4c59-abf7-3f91513e54c8" providerId="ADAL" clId="{CA1D71D6-F0F7-4448-A29E-6AADE4946579}" dt="2021-01-18T13:16:38.104" v="77" actId="478"/>
          <ac:picMkLst>
            <pc:docMk/>
            <pc:sldMk cId="789073007" sldId="323"/>
            <ac:picMk id="24" creationId="{8DAE9295-6BAD-4173-B060-29C7BD425560}"/>
          </ac:picMkLst>
        </pc:picChg>
        <pc:picChg chg="del">
          <ac:chgData name="Jo Desutter" userId="6b6a8c24-e2d7-4c59-abf7-3f91513e54c8" providerId="ADAL" clId="{CA1D71D6-F0F7-4448-A29E-6AADE4946579}" dt="2021-01-18T13:16:35.281" v="72" actId="478"/>
          <ac:picMkLst>
            <pc:docMk/>
            <pc:sldMk cId="789073007" sldId="323"/>
            <ac:picMk id="1026" creationId="{5440F2F5-ACEC-4BD8-8C99-262D6D41377C}"/>
          </ac:picMkLst>
        </pc:picChg>
        <pc:picChg chg="del mod">
          <ac:chgData name="Jo Desutter" userId="6b6a8c24-e2d7-4c59-abf7-3f91513e54c8" providerId="ADAL" clId="{CA1D71D6-F0F7-4448-A29E-6AADE4946579}" dt="2021-01-18T13:16:37.591" v="75" actId="478"/>
          <ac:picMkLst>
            <pc:docMk/>
            <pc:sldMk cId="789073007" sldId="323"/>
            <ac:picMk id="1028" creationId="{3ADDE2CA-D631-4D08-B477-5DCEF711437D}"/>
          </ac:picMkLst>
        </pc:picChg>
        <pc:picChg chg="del">
          <ac:chgData name="Jo Desutter" userId="6b6a8c24-e2d7-4c59-abf7-3f91513e54c8" providerId="ADAL" clId="{CA1D71D6-F0F7-4448-A29E-6AADE4946579}" dt="2021-01-18T13:16:36.056" v="73" actId="478"/>
          <ac:picMkLst>
            <pc:docMk/>
            <pc:sldMk cId="789073007" sldId="323"/>
            <ac:picMk id="1030" creationId="{BAEB5144-952A-423F-939C-8622E17A7D11}"/>
          </ac:picMkLst>
        </pc:picChg>
      </pc:sldChg>
      <pc:sldChg chg="addSp delSp modSp add del mod">
        <pc:chgData name="Jo Desutter" userId="6b6a8c24-e2d7-4c59-abf7-3f91513e54c8" providerId="ADAL" clId="{CA1D71D6-F0F7-4448-A29E-6AADE4946579}" dt="2021-01-19T09:25:26.799" v="1409" actId="47"/>
        <pc:sldMkLst>
          <pc:docMk/>
          <pc:sldMk cId="1103530890" sldId="324"/>
        </pc:sldMkLst>
        <pc:spChg chg="add mod">
          <ac:chgData name="Jo Desutter" userId="6b6a8c24-e2d7-4c59-abf7-3f91513e54c8" providerId="ADAL" clId="{CA1D71D6-F0F7-4448-A29E-6AADE4946579}" dt="2021-01-18T13:39:57.439" v="264" actId="1036"/>
          <ac:spMkLst>
            <pc:docMk/>
            <pc:sldMk cId="1103530890" sldId="324"/>
            <ac:spMk id="13" creationId="{D16BD484-24D8-4914-8887-BF5F8E25437E}"/>
          </ac:spMkLst>
        </pc:spChg>
        <pc:spChg chg="mod ord">
          <ac:chgData name="Jo Desutter" userId="6b6a8c24-e2d7-4c59-abf7-3f91513e54c8" providerId="ADAL" clId="{CA1D71D6-F0F7-4448-A29E-6AADE4946579}" dt="2021-01-18T13:39:45.727" v="259" actId="1038"/>
          <ac:spMkLst>
            <pc:docMk/>
            <pc:sldMk cId="1103530890" sldId="324"/>
            <ac:spMk id="14" creationId="{5BA8A29B-DCB4-4908-861A-70432E083FB8}"/>
          </ac:spMkLst>
        </pc:spChg>
        <pc:spChg chg="add mod">
          <ac:chgData name="Jo Desutter" userId="6b6a8c24-e2d7-4c59-abf7-3f91513e54c8" providerId="ADAL" clId="{CA1D71D6-F0F7-4448-A29E-6AADE4946579}" dt="2021-01-18T13:40:02.639" v="266" actId="1076"/>
          <ac:spMkLst>
            <pc:docMk/>
            <pc:sldMk cId="1103530890" sldId="324"/>
            <ac:spMk id="15" creationId="{8ADE1C63-C75E-4F96-98F9-BF921C3A8AD3}"/>
          </ac:spMkLst>
        </pc:spChg>
        <pc:spChg chg="add mod">
          <ac:chgData name="Jo Desutter" userId="6b6a8c24-e2d7-4c59-abf7-3f91513e54c8" providerId="ADAL" clId="{CA1D71D6-F0F7-4448-A29E-6AADE4946579}" dt="2021-01-18T13:40:36.763" v="311" actId="6549"/>
          <ac:spMkLst>
            <pc:docMk/>
            <pc:sldMk cId="1103530890" sldId="324"/>
            <ac:spMk id="16" creationId="{80390433-D621-4E90-8A33-8630A66B936B}"/>
          </ac:spMkLst>
        </pc:spChg>
        <pc:picChg chg="add mod">
          <ac:chgData name="Jo Desutter" userId="6b6a8c24-e2d7-4c59-abf7-3f91513e54c8" providerId="ADAL" clId="{CA1D71D6-F0F7-4448-A29E-6AADE4946579}" dt="2021-01-18T13:39:13.784" v="235" actId="14100"/>
          <ac:picMkLst>
            <pc:docMk/>
            <pc:sldMk cId="1103530890" sldId="324"/>
            <ac:picMk id="5" creationId="{B375F4B9-E949-4A52-AD31-CD9212AD3EE6}"/>
          </ac:picMkLst>
        </pc:picChg>
        <pc:picChg chg="del">
          <ac:chgData name="Jo Desutter" userId="6b6a8c24-e2d7-4c59-abf7-3f91513e54c8" providerId="ADAL" clId="{CA1D71D6-F0F7-4448-A29E-6AADE4946579}" dt="2021-01-18T13:36:17.055" v="227" actId="478"/>
          <ac:picMkLst>
            <pc:docMk/>
            <pc:sldMk cId="1103530890" sldId="324"/>
            <ac:picMk id="8" creationId="{FD4A5F6B-CEED-4510-9441-7248070B50BB}"/>
          </ac:picMkLst>
        </pc:picChg>
        <pc:picChg chg="add mod">
          <ac:chgData name="Jo Desutter" userId="6b6a8c24-e2d7-4c59-abf7-3f91513e54c8" providerId="ADAL" clId="{CA1D71D6-F0F7-4448-A29E-6AADE4946579}" dt="2021-01-18T13:39:19.575" v="237" actId="1076"/>
          <ac:picMkLst>
            <pc:docMk/>
            <pc:sldMk cId="1103530890" sldId="324"/>
            <ac:picMk id="9" creationId="{6D487CC1-7BBA-4A30-A7C7-FBC1C5B737F4}"/>
          </ac:picMkLst>
        </pc:picChg>
        <pc:picChg chg="add mod">
          <ac:chgData name="Jo Desutter" userId="6b6a8c24-e2d7-4c59-abf7-3f91513e54c8" providerId="ADAL" clId="{CA1D71D6-F0F7-4448-A29E-6AADE4946579}" dt="2021-01-18T13:39:22.001" v="238" actId="1076"/>
          <ac:picMkLst>
            <pc:docMk/>
            <pc:sldMk cId="1103530890" sldId="324"/>
            <ac:picMk id="11" creationId="{3C67DED0-D616-4FB8-A3D7-B737DD25759C}"/>
          </ac:picMkLst>
        </pc:picChg>
      </pc:sldChg>
      <pc:sldChg chg="addSp delSp modSp add del mod">
        <pc:chgData name="Jo Desutter" userId="6b6a8c24-e2d7-4c59-abf7-3f91513e54c8" providerId="ADAL" clId="{CA1D71D6-F0F7-4448-A29E-6AADE4946579}" dt="2021-01-19T09:25:26.799" v="1409" actId="47"/>
        <pc:sldMkLst>
          <pc:docMk/>
          <pc:sldMk cId="107761451" sldId="325"/>
        </pc:sldMkLst>
        <pc:spChg chg="mod ord">
          <ac:chgData name="Jo Desutter" userId="6b6a8c24-e2d7-4c59-abf7-3f91513e54c8" providerId="ADAL" clId="{CA1D71D6-F0F7-4448-A29E-6AADE4946579}" dt="2021-01-18T13:43:45.966" v="331" actId="14100"/>
          <ac:spMkLst>
            <pc:docMk/>
            <pc:sldMk cId="107761451" sldId="325"/>
            <ac:spMk id="13" creationId="{D16BD484-24D8-4914-8887-BF5F8E25437E}"/>
          </ac:spMkLst>
        </pc:spChg>
        <pc:spChg chg="mod ord">
          <ac:chgData name="Jo Desutter" userId="6b6a8c24-e2d7-4c59-abf7-3f91513e54c8" providerId="ADAL" clId="{CA1D71D6-F0F7-4448-A29E-6AADE4946579}" dt="2021-01-18T13:43:32.626" v="328" actId="14100"/>
          <ac:spMkLst>
            <pc:docMk/>
            <pc:sldMk cId="107761451" sldId="325"/>
            <ac:spMk id="14" creationId="{5BA8A29B-DCB4-4908-861A-70432E083FB8}"/>
          </ac:spMkLst>
        </pc:spChg>
        <pc:spChg chg="mod ord">
          <ac:chgData name="Jo Desutter" userId="6b6a8c24-e2d7-4c59-abf7-3f91513e54c8" providerId="ADAL" clId="{CA1D71D6-F0F7-4448-A29E-6AADE4946579}" dt="2021-01-18T13:44:21.368" v="335" actId="1035"/>
          <ac:spMkLst>
            <pc:docMk/>
            <pc:sldMk cId="107761451" sldId="325"/>
            <ac:spMk id="15" creationId="{8ADE1C63-C75E-4F96-98F9-BF921C3A8AD3}"/>
          </ac:spMkLst>
        </pc:spChg>
        <pc:spChg chg="mod">
          <ac:chgData name="Jo Desutter" userId="6b6a8c24-e2d7-4c59-abf7-3f91513e54c8" providerId="ADAL" clId="{CA1D71D6-F0F7-4448-A29E-6AADE4946579}" dt="2021-01-18T13:55:55.360" v="512" actId="20577"/>
          <ac:spMkLst>
            <pc:docMk/>
            <pc:sldMk cId="107761451" sldId="325"/>
            <ac:spMk id="16" creationId="{80390433-D621-4E90-8A33-8630A66B936B}"/>
          </ac:spMkLst>
        </pc:spChg>
        <pc:spChg chg="add mod">
          <ac:chgData name="Jo Desutter" userId="6b6a8c24-e2d7-4c59-abf7-3f91513e54c8" providerId="ADAL" clId="{CA1D71D6-F0F7-4448-A29E-6AADE4946579}" dt="2021-01-18T13:44:39.135" v="341" actId="1035"/>
          <ac:spMkLst>
            <pc:docMk/>
            <pc:sldMk cId="107761451" sldId="325"/>
            <ac:spMk id="20" creationId="{C539F30D-49D4-4822-B521-87727192CE12}"/>
          </ac:spMkLst>
        </pc:spChg>
        <pc:picChg chg="del">
          <ac:chgData name="Jo Desutter" userId="6b6a8c24-e2d7-4c59-abf7-3f91513e54c8" providerId="ADAL" clId="{CA1D71D6-F0F7-4448-A29E-6AADE4946579}" dt="2021-01-18T13:40:58.631" v="315" actId="478"/>
          <ac:picMkLst>
            <pc:docMk/>
            <pc:sldMk cId="107761451" sldId="325"/>
            <ac:picMk id="5" creationId="{B375F4B9-E949-4A52-AD31-CD9212AD3EE6}"/>
          </ac:picMkLst>
        </pc:picChg>
        <pc:picChg chg="add mod">
          <ac:chgData name="Jo Desutter" userId="6b6a8c24-e2d7-4c59-abf7-3f91513e54c8" providerId="ADAL" clId="{CA1D71D6-F0F7-4448-A29E-6AADE4946579}" dt="2021-01-18T13:41:34.421" v="318" actId="1076"/>
          <ac:picMkLst>
            <pc:docMk/>
            <pc:sldMk cId="107761451" sldId="325"/>
            <ac:picMk id="6" creationId="{D3C10883-BB43-483C-8A3F-A2BD4F59ED11}"/>
          </ac:picMkLst>
        </pc:picChg>
        <pc:picChg chg="del">
          <ac:chgData name="Jo Desutter" userId="6b6a8c24-e2d7-4c59-abf7-3f91513e54c8" providerId="ADAL" clId="{CA1D71D6-F0F7-4448-A29E-6AADE4946579}" dt="2021-01-18T13:40:58.070" v="314" actId="478"/>
          <ac:picMkLst>
            <pc:docMk/>
            <pc:sldMk cId="107761451" sldId="325"/>
            <ac:picMk id="9" creationId="{6D487CC1-7BBA-4A30-A7C7-FBC1C5B737F4}"/>
          </ac:picMkLst>
        </pc:picChg>
        <pc:picChg chg="add mod">
          <ac:chgData name="Jo Desutter" userId="6b6a8c24-e2d7-4c59-abf7-3f91513e54c8" providerId="ADAL" clId="{CA1D71D6-F0F7-4448-A29E-6AADE4946579}" dt="2021-01-18T13:42:19.231" v="320" actId="1076"/>
          <ac:picMkLst>
            <pc:docMk/>
            <pc:sldMk cId="107761451" sldId="325"/>
            <ac:picMk id="10" creationId="{CF3CD597-2971-4F22-828B-0EDAC006AAD3}"/>
          </ac:picMkLst>
        </pc:picChg>
        <pc:picChg chg="del">
          <ac:chgData name="Jo Desutter" userId="6b6a8c24-e2d7-4c59-abf7-3f91513e54c8" providerId="ADAL" clId="{CA1D71D6-F0F7-4448-A29E-6AADE4946579}" dt="2021-01-18T13:40:57.552" v="313" actId="478"/>
          <ac:picMkLst>
            <pc:docMk/>
            <pc:sldMk cId="107761451" sldId="325"/>
            <ac:picMk id="11" creationId="{3C67DED0-D616-4FB8-A3D7-B737DD25759C}"/>
          </ac:picMkLst>
        </pc:picChg>
        <pc:picChg chg="add mod">
          <ac:chgData name="Jo Desutter" userId="6b6a8c24-e2d7-4c59-abf7-3f91513e54c8" providerId="ADAL" clId="{CA1D71D6-F0F7-4448-A29E-6AADE4946579}" dt="2021-01-18T13:42:53.784" v="322" actId="1076"/>
          <ac:picMkLst>
            <pc:docMk/>
            <pc:sldMk cId="107761451" sldId="325"/>
            <ac:picMk id="17" creationId="{20DB40F9-DEFA-4BC4-B628-9A00DECE4553}"/>
          </ac:picMkLst>
        </pc:picChg>
        <pc:picChg chg="add mod">
          <ac:chgData name="Jo Desutter" userId="6b6a8c24-e2d7-4c59-abf7-3f91513e54c8" providerId="ADAL" clId="{CA1D71D6-F0F7-4448-A29E-6AADE4946579}" dt="2021-01-18T13:43:12.493" v="324" actId="1076"/>
          <ac:picMkLst>
            <pc:docMk/>
            <pc:sldMk cId="107761451" sldId="325"/>
            <ac:picMk id="19" creationId="{4559265A-498C-481F-AF49-A91038A5E027}"/>
          </ac:picMkLst>
        </pc:picChg>
      </pc:sldChg>
      <pc:sldChg chg="addSp delSp modSp add del mod">
        <pc:chgData name="Jo Desutter" userId="6b6a8c24-e2d7-4c59-abf7-3f91513e54c8" providerId="ADAL" clId="{CA1D71D6-F0F7-4448-A29E-6AADE4946579}" dt="2021-01-19T09:25:26.799" v="1409" actId="47"/>
        <pc:sldMkLst>
          <pc:docMk/>
          <pc:sldMk cId="3092152658" sldId="326"/>
        </pc:sldMkLst>
        <pc:spChg chg="mod ord">
          <ac:chgData name="Jo Desutter" userId="6b6a8c24-e2d7-4c59-abf7-3f91513e54c8" providerId="ADAL" clId="{CA1D71D6-F0F7-4448-A29E-6AADE4946579}" dt="2021-01-18T13:49:57.359" v="432" actId="14100"/>
          <ac:spMkLst>
            <pc:docMk/>
            <pc:sldMk cId="3092152658" sldId="326"/>
            <ac:spMk id="13" creationId="{D16BD484-24D8-4914-8887-BF5F8E25437E}"/>
          </ac:spMkLst>
        </pc:spChg>
        <pc:spChg chg="mod ord">
          <ac:chgData name="Jo Desutter" userId="6b6a8c24-e2d7-4c59-abf7-3f91513e54c8" providerId="ADAL" clId="{CA1D71D6-F0F7-4448-A29E-6AADE4946579}" dt="2021-01-18T13:49:41.696" v="429" actId="14100"/>
          <ac:spMkLst>
            <pc:docMk/>
            <pc:sldMk cId="3092152658" sldId="326"/>
            <ac:spMk id="14" creationId="{5BA8A29B-DCB4-4908-861A-70432E083FB8}"/>
          </ac:spMkLst>
        </pc:spChg>
        <pc:spChg chg="mod ord">
          <ac:chgData name="Jo Desutter" userId="6b6a8c24-e2d7-4c59-abf7-3f91513e54c8" providerId="ADAL" clId="{CA1D71D6-F0F7-4448-A29E-6AADE4946579}" dt="2021-01-18T13:50:18.300" v="438" actId="1076"/>
          <ac:spMkLst>
            <pc:docMk/>
            <pc:sldMk cId="3092152658" sldId="326"/>
            <ac:spMk id="15" creationId="{8ADE1C63-C75E-4F96-98F9-BF921C3A8AD3}"/>
          </ac:spMkLst>
        </pc:spChg>
        <pc:spChg chg="mod">
          <ac:chgData name="Jo Desutter" userId="6b6a8c24-e2d7-4c59-abf7-3f91513e54c8" providerId="ADAL" clId="{CA1D71D6-F0F7-4448-A29E-6AADE4946579}" dt="2021-01-18T13:50:54.423" v="509" actId="20577"/>
          <ac:spMkLst>
            <pc:docMk/>
            <pc:sldMk cId="3092152658" sldId="326"/>
            <ac:spMk id="16" creationId="{80390433-D621-4E90-8A33-8630A66B936B}"/>
          </ac:spMkLst>
        </pc:spChg>
        <pc:spChg chg="del mod">
          <ac:chgData name="Jo Desutter" userId="6b6a8c24-e2d7-4c59-abf7-3f91513e54c8" providerId="ADAL" clId="{CA1D71D6-F0F7-4448-A29E-6AADE4946579}" dt="2021-01-18T13:50:25.081" v="439" actId="478"/>
          <ac:spMkLst>
            <pc:docMk/>
            <pc:sldMk cId="3092152658" sldId="326"/>
            <ac:spMk id="20" creationId="{C539F30D-49D4-4822-B521-87727192CE12}"/>
          </ac:spMkLst>
        </pc:spChg>
        <pc:spChg chg="add mod">
          <ac:chgData name="Jo Desutter" userId="6b6a8c24-e2d7-4c59-abf7-3f91513e54c8" providerId="ADAL" clId="{CA1D71D6-F0F7-4448-A29E-6AADE4946579}" dt="2021-01-18T13:50:09.951" v="436" actId="1038"/>
          <ac:spMkLst>
            <pc:docMk/>
            <pc:sldMk cId="3092152658" sldId="326"/>
            <ac:spMk id="22" creationId="{87C54E8A-9DFF-414F-8585-3469B5096970}"/>
          </ac:spMkLst>
        </pc:spChg>
        <pc:picChg chg="add mod">
          <ac:chgData name="Jo Desutter" userId="6b6a8c24-e2d7-4c59-abf7-3f91513e54c8" providerId="ADAL" clId="{CA1D71D6-F0F7-4448-A29E-6AADE4946579}" dt="2021-01-18T13:47:55.958" v="419" actId="1076"/>
          <ac:picMkLst>
            <pc:docMk/>
            <pc:sldMk cId="3092152658" sldId="326"/>
            <ac:picMk id="5" creationId="{F94008BA-DEEF-4BAE-B329-A370E4892FBB}"/>
          </ac:picMkLst>
        </pc:picChg>
        <pc:picChg chg="del">
          <ac:chgData name="Jo Desutter" userId="6b6a8c24-e2d7-4c59-abf7-3f91513e54c8" providerId="ADAL" clId="{CA1D71D6-F0F7-4448-A29E-6AADE4946579}" dt="2021-01-18T13:47:30.479" v="416" actId="478"/>
          <ac:picMkLst>
            <pc:docMk/>
            <pc:sldMk cId="3092152658" sldId="326"/>
            <ac:picMk id="6" creationId="{D3C10883-BB43-483C-8A3F-A2BD4F59ED11}"/>
          </ac:picMkLst>
        </pc:picChg>
        <pc:picChg chg="add mod">
          <ac:chgData name="Jo Desutter" userId="6b6a8c24-e2d7-4c59-abf7-3f91513e54c8" providerId="ADAL" clId="{CA1D71D6-F0F7-4448-A29E-6AADE4946579}" dt="2021-01-18T13:48:23.009" v="421" actId="1076"/>
          <ac:picMkLst>
            <pc:docMk/>
            <pc:sldMk cId="3092152658" sldId="326"/>
            <ac:picMk id="9" creationId="{62A6FD23-CEDA-4B69-AA7E-7C6D9ECE3F6B}"/>
          </ac:picMkLst>
        </pc:picChg>
        <pc:picChg chg="del">
          <ac:chgData name="Jo Desutter" userId="6b6a8c24-e2d7-4c59-abf7-3f91513e54c8" providerId="ADAL" clId="{CA1D71D6-F0F7-4448-A29E-6AADE4946579}" dt="2021-01-18T13:47:30.031" v="415" actId="478"/>
          <ac:picMkLst>
            <pc:docMk/>
            <pc:sldMk cId="3092152658" sldId="326"/>
            <ac:picMk id="10" creationId="{CF3CD597-2971-4F22-828B-0EDAC006AAD3}"/>
          </ac:picMkLst>
        </pc:picChg>
        <pc:picChg chg="add mod">
          <ac:chgData name="Jo Desutter" userId="6b6a8c24-e2d7-4c59-abf7-3f91513e54c8" providerId="ADAL" clId="{CA1D71D6-F0F7-4448-A29E-6AADE4946579}" dt="2021-01-18T13:48:45.413" v="423" actId="1076"/>
          <ac:picMkLst>
            <pc:docMk/>
            <pc:sldMk cId="3092152658" sldId="326"/>
            <ac:picMk id="12" creationId="{CF915BA0-6216-44B1-8078-F5562F5DE48C}"/>
          </ac:picMkLst>
        </pc:picChg>
        <pc:picChg chg="del">
          <ac:chgData name="Jo Desutter" userId="6b6a8c24-e2d7-4c59-abf7-3f91513e54c8" providerId="ADAL" clId="{CA1D71D6-F0F7-4448-A29E-6AADE4946579}" dt="2021-01-18T13:47:29.462" v="414" actId="478"/>
          <ac:picMkLst>
            <pc:docMk/>
            <pc:sldMk cId="3092152658" sldId="326"/>
            <ac:picMk id="17" creationId="{20DB40F9-DEFA-4BC4-B628-9A00DECE4553}"/>
          </ac:picMkLst>
        </pc:picChg>
        <pc:picChg chg="del">
          <ac:chgData name="Jo Desutter" userId="6b6a8c24-e2d7-4c59-abf7-3f91513e54c8" providerId="ADAL" clId="{CA1D71D6-F0F7-4448-A29E-6AADE4946579}" dt="2021-01-18T13:47:28.047" v="413" actId="478"/>
          <ac:picMkLst>
            <pc:docMk/>
            <pc:sldMk cId="3092152658" sldId="326"/>
            <ac:picMk id="19" creationId="{4559265A-498C-481F-AF49-A91038A5E027}"/>
          </ac:picMkLst>
        </pc:picChg>
        <pc:picChg chg="add mod">
          <ac:chgData name="Jo Desutter" userId="6b6a8c24-e2d7-4c59-abf7-3f91513e54c8" providerId="ADAL" clId="{CA1D71D6-F0F7-4448-A29E-6AADE4946579}" dt="2021-01-18T13:49:07.813" v="425" actId="1076"/>
          <ac:picMkLst>
            <pc:docMk/>
            <pc:sldMk cId="3092152658" sldId="326"/>
            <ac:picMk id="21" creationId="{78C9FEFD-5C5D-47FC-9B3E-6FEC97509374}"/>
          </ac:picMkLst>
        </pc:picChg>
      </pc:sldChg>
      <pc:sldChg chg="addSp delSp modSp add del mod">
        <pc:chgData name="Jo Desutter" userId="6b6a8c24-e2d7-4c59-abf7-3f91513e54c8" providerId="ADAL" clId="{CA1D71D6-F0F7-4448-A29E-6AADE4946579}" dt="2021-01-19T09:25:26.799" v="1409" actId="47"/>
        <pc:sldMkLst>
          <pc:docMk/>
          <pc:sldMk cId="927059243" sldId="327"/>
        </pc:sldMkLst>
        <pc:spChg chg="del mod">
          <ac:chgData name="Jo Desutter" userId="6b6a8c24-e2d7-4c59-abf7-3f91513e54c8" providerId="ADAL" clId="{CA1D71D6-F0F7-4448-A29E-6AADE4946579}" dt="2021-01-18T13:57:28.743" v="530" actId="478"/>
          <ac:spMkLst>
            <pc:docMk/>
            <pc:sldMk cId="927059243" sldId="327"/>
            <ac:spMk id="13" creationId="{D16BD484-24D8-4914-8887-BF5F8E25437E}"/>
          </ac:spMkLst>
        </pc:spChg>
        <pc:spChg chg="mod ord">
          <ac:chgData name="Jo Desutter" userId="6b6a8c24-e2d7-4c59-abf7-3f91513e54c8" providerId="ADAL" clId="{CA1D71D6-F0F7-4448-A29E-6AADE4946579}" dt="2021-01-18T13:57:26.387" v="529" actId="14100"/>
          <ac:spMkLst>
            <pc:docMk/>
            <pc:sldMk cId="927059243" sldId="327"/>
            <ac:spMk id="14" creationId="{5BA8A29B-DCB4-4908-861A-70432E083FB8}"/>
          </ac:spMkLst>
        </pc:spChg>
        <pc:spChg chg="del mod">
          <ac:chgData name="Jo Desutter" userId="6b6a8c24-e2d7-4c59-abf7-3f91513e54c8" providerId="ADAL" clId="{CA1D71D6-F0F7-4448-A29E-6AADE4946579}" dt="2021-01-18T13:57:29.543" v="531" actId="478"/>
          <ac:spMkLst>
            <pc:docMk/>
            <pc:sldMk cId="927059243" sldId="327"/>
            <ac:spMk id="15" creationId="{8ADE1C63-C75E-4F96-98F9-BF921C3A8AD3}"/>
          </ac:spMkLst>
        </pc:spChg>
        <pc:spChg chg="mod">
          <ac:chgData name="Jo Desutter" userId="6b6a8c24-e2d7-4c59-abf7-3f91513e54c8" providerId="ADAL" clId="{CA1D71D6-F0F7-4448-A29E-6AADE4946579}" dt="2021-01-18T13:59:03.007" v="633" actId="20577"/>
          <ac:spMkLst>
            <pc:docMk/>
            <pc:sldMk cId="927059243" sldId="327"/>
            <ac:spMk id="16" creationId="{80390433-D621-4E90-8A33-8630A66B936B}"/>
          </ac:spMkLst>
        </pc:spChg>
        <pc:spChg chg="mod ord">
          <ac:chgData name="Jo Desutter" userId="6b6a8c24-e2d7-4c59-abf7-3f91513e54c8" providerId="ADAL" clId="{CA1D71D6-F0F7-4448-A29E-6AADE4946579}" dt="2021-01-18T13:57:17.328" v="526" actId="14100"/>
          <ac:spMkLst>
            <pc:docMk/>
            <pc:sldMk cId="927059243" sldId="327"/>
            <ac:spMk id="22" creationId="{87C54E8A-9DFF-414F-8585-3469B5096970}"/>
          </ac:spMkLst>
        </pc:spChg>
        <pc:picChg chg="del mod">
          <ac:chgData name="Jo Desutter" userId="6b6a8c24-e2d7-4c59-abf7-3f91513e54c8" providerId="ADAL" clId="{CA1D71D6-F0F7-4448-A29E-6AADE4946579}" dt="2021-01-18T13:56:16.703" v="515" actId="478"/>
          <ac:picMkLst>
            <pc:docMk/>
            <pc:sldMk cId="927059243" sldId="327"/>
            <ac:picMk id="5" creationId="{F94008BA-DEEF-4BAE-B329-A370E4892FBB}"/>
          </ac:picMkLst>
        </pc:picChg>
        <pc:picChg chg="add mod">
          <ac:chgData name="Jo Desutter" userId="6b6a8c24-e2d7-4c59-abf7-3f91513e54c8" providerId="ADAL" clId="{CA1D71D6-F0F7-4448-A29E-6AADE4946579}" dt="2021-01-18T13:56:38.143" v="521" actId="1076"/>
          <ac:picMkLst>
            <pc:docMk/>
            <pc:sldMk cId="927059243" sldId="327"/>
            <ac:picMk id="6" creationId="{049F11EF-B2D3-465D-B98D-B72FE25D1F5C}"/>
          </ac:picMkLst>
        </pc:picChg>
        <pc:picChg chg="del">
          <ac:chgData name="Jo Desutter" userId="6b6a8c24-e2d7-4c59-abf7-3f91513e54c8" providerId="ADAL" clId="{CA1D71D6-F0F7-4448-A29E-6AADE4946579}" dt="2021-01-18T13:56:17.759" v="516" actId="478"/>
          <ac:picMkLst>
            <pc:docMk/>
            <pc:sldMk cId="927059243" sldId="327"/>
            <ac:picMk id="9" creationId="{62A6FD23-CEDA-4B69-AA7E-7C6D9ECE3F6B}"/>
          </ac:picMkLst>
        </pc:picChg>
        <pc:picChg chg="add mod">
          <ac:chgData name="Jo Desutter" userId="6b6a8c24-e2d7-4c59-abf7-3f91513e54c8" providerId="ADAL" clId="{CA1D71D6-F0F7-4448-A29E-6AADE4946579}" dt="2021-01-18T13:57:02.957" v="523" actId="1076"/>
          <ac:picMkLst>
            <pc:docMk/>
            <pc:sldMk cId="927059243" sldId="327"/>
            <ac:picMk id="10" creationId="{BD851234-BD66-447F-A821-64B9A084C5B2}"/>
          </ac:picMkLst>
        </pc:picChg>
        <pc:picChg chg="del">
          <ac:chgData name="Jo Desutter" userId="6b6a8c24-e2d7-4c59-abf7-3f91513e54c8" providerId="ADAL" clId="{CA1D71D6-F0F7-4448-A29E-6AADE4946579}" dt="2021-01-18T13:56:18.359" v="517" actId="478"/>
          <ac:picMkLst>
            <pc:docMk/>
            <pc:sldMk cId="927059243" sldId="327"/>
            <ac:picMk id="12" creationId="{CF915BA0-6216-44B1-8078-F5562F5DE48C}"/>
          </ac:picMkLst>
        </pc:picChg>
        <pc:picChg chg="del">
          <ac:chgData name="Jo Desutter" userId="6b6a8c24-e2d7-4c59-abf7-3f91513e54c8" providerId="ADAL" clId="{CA1D71D6-F0F7-4448-A29E-6AADE4946579}" dt="2021-01-18T13:56:18.807" v="518" actId="478"/>
          <ac:picMkLst>
            <pc:docMk/>
            <pc:sldMk cId="927059243" sldId="327"/>
            <ac:picMk id="21" creationId="{78C9FEFD-5C5D-47FC-9B3E-6FEC97509374}"/>
          </ac:picMkLst>
        </pc:picChg>
      </pc:sldChg>
      <pc:sldChg chg="addSp delSp modSp add del mod">
        <pc:chgData name="Jo Desutter" userId="6b6a8c24-e2d7-4c59-abf7-3f91513e54c8" providerId="ADAL" clId="{CA1D71D6-F0F7-4448-A29E-6AADE4946579}" dt="2021-01-19T09:25:26.799" v="1409" actId="47"/>
        <pc:sldMkLst>
          <pc:docMk/>
          <pc:sldMk cId="476287555" sldId="328"/>
        </pc:sldMkLst>
        <pc:spChg chg="del">
          <ac:chgData name="Jo Desutter" userId="6b6a8c24-e2d7-4c59-abf7-3f91513e54c8" providerId="ADAL" clId="{CA1D71D6-F0F7-4448-A29E-6AADE4946579}" dt="2021-01-18T13:59:20.270" v="635" actId="478"/>
          <ac:spMkLst>
            <pc:docMk/>
            <pc:sldMk cId="476287555" sldId="328"/>
            <ac:spMk id="14" creationId="{5BA8A29B-DCB4-4908-861A-70432E083FB8}"/>
          </ac:spMkLst>
        </pc:spChg>
        <pc:spChg chg="mod">
          <ac:chgData name="Jo Desutter" userId="6b6a8c24-e2d7-4c59-abf7-3f91513e54c8" providerId="ADAL" clId="{CA1D71D6-F0F7-4448-A29E-6AADE4946579}" dt="2021-01-18T14:02:09.303" v="682" actId="6549"/>
          <ac:spMkLst>
            <pc:docMk/>
            <pc:sldMk cId="476287555" sldId="328"/>
            <ac:spMk id="16" creationId="{80390433-D621-4E90-8A33-8630A66B936B}"/>
          </ac:spMkLst>
        </pc:spChg>
        <pc:spChg chg="del">
          <ac:chgData name="Jo Desutter" userId="6b6a8c24-e2d7-4c59-abf7-3f91513e54c8" providerId="ADAL" clId="{CA1D71D6-F0F7-4448-A29E-6AADE4946579}" dt="2021-01-18T13:59:20.270" v="635" actId="478"/>
          <ac:spMkLst>
            <pc:docMk/>
            <pc:sldMk cId="476287555" sldId="328"/>
            <ac:spMk id="22" creationId="{87C54E8A-9DFF-414F-8585-3469B5096970}"/>
          </ac:spMkLst>
        </pc:spChg>
        <pc:picChg chg="add mod">
          <ac:chgData name="Jo Desutter" userId="6b6a8c24-e2d7-4c59-abf7-3f91513e54c8" providerId="ADAL" clId="{CA1D71D6-F0F7-4448-A29E-6AADE4946579}" dt="2021-01-18T13:59:46.076" v="638" actId="1076"/>
          <ac:picMkLst>
            <pc:docMk/>
            <pc:sldMk cId="476287555" sldId="328"/>
            <ac:picMk id="5" creationId="{C4C0ABD3-5276-4849-9E47-DA8FDC822547}"/>
          </ac:picMkLst>
        </pc:picChg>
        <pc:picChg chg="del">
          <ac:chgData name="Jo Desutter" userId="6b6a8c24-e2d7-4c59-abf7-3f91513e54c8" providerId="ADAL" clId="{CA1D71D6-F0F7-4448-A29E-6AADE4946579}" dt="2021-01-18T13:59:21.269" v="636" actId="478"/>
          <ac:picMkLst>
            <pc:docMk/>
            <pc:sldMk cId="476287555" sldId="328"/>
            <ac:picMk id="6" creationId="{049F11EF-B2D3-465D-B98D-B72FE25D1F5C}"/>
          </ac:picMkLst>
        </pc:picChg>
        <pc:picChg chg="add mod">
          <ac:chgData name="Jo Desutter" userId="6b6a8c24-e2d7-4c59-abf7-3f91513e54c8" providerId="ADAL" clId="{CA1D71D6-F0F7-4448-A29E-6AADE4946579}" dt="2021-01-18T14:00:08.152" v="640" actId="1076"/>
          <ac:picMkLst>
            <pc:docMk/>
            <pc:sldMk cId="476287555" sldId="328"/>
            <ac:picMk id="9" creationId="{59EAF43A-A198-489E-93E6-1081EDF2FB14}"/>
          </ac:picMkLst>
        </pc:picChg>
        <pc:picChg chg="del">
          <ac:chgData name="Jo Desutter" userId="6b6a8c24-e2d7-4c59-abf7-3f91513e54c8" providerId="ADAL" clId="{CA1D71D6-F0F7-4448-A29E-6AADE4946579}" dt="2021-01-18T13:59:20.270" v="635" actId="478"/>
          <ac:picMkLst>
            <pc:docMk/>
            <pc:sldMk cId="476287555" sldId="328"/>
            <ac:picMk id="10" creationId="{BD851234-BD66-447F-A821-64B9A084C5B2}"/>
          </ac:picMkLst>
        </pc:picChg>
      </pc:sldChg>
      <pc:sldChg chg="addSp delSp modSp add mod modAnim">
        <pc:chgData name="Jo Desutter" userId="6b6a8c24-e2d7-4c59-abf7-3f91513e54c8" providerId="ADAL" clId="{CA1D71D6-F0F7-4448-A29E-6AADE4946579}" dt="2021-01-28T15:55:49.518" v="1684" actId="1038"/>
        <pc:sldMkLst>
          <pc:docMk/>
          <pc:sldMk cId="3886062791" sldId="329"/>
        </pc:sldMkLst>
        <pc:spChg chg="add mod">
          <ac:chgData name="Jo Desutter" userId="6b6a8c24-e2d7-4c59-abf7-3f91513e54c8" providerId="ADAL" clId="{CA1D71D6-F0F7-4448-A29E-6AADE4946579}" dt="2021-01-19T08:07:35.112" v="1378" actId="20577"/>
          <ac:spMkLst>
            <pc:docMk/>
            <pc:sldMk cId="3886062791" sldId="329"/>
            <ac:spMk id="5" creationId="{4FC5C73B-02F7-4483-AB4D-1398551A6049}"/>
          </ac:spMkLst>
        </pc:spChg>
        <pc:spChg chg="mod">
          <ac:chgData name="Jo Desutter" userId="6b6a8c24-e2d7-4c59-abf7-3f91513e54c8" providerId="ADAL" clId="{CA1D71D6-F0F7-4448-A29E-6AADE4946579}" dt="2021-01-19T07:54:10.449" v="907" actId="207"/>
          <ac:spMkLst>
            <pc:docMk/>
            <pc:sldMk cId="3886062791" sldId="329"/>
            <ac:spMk id="10" creationId="{3568D174-D38A-45FD-B986-47DF6794E7BF}"/>
          </ac:spMkLst>
        </pc:spChg>
        <pc:spChg chg="mod">
          <ac:chgData name="Jo Desutter" userId="6b6a8c24-e2d7-4c59-abf7-3f91513e54c8" providerId="ADAL" clId="{CA1D71D6-F0F7-4448-A29E-6AADE4946579}" dt="2021-01-19T07:46:58.332" v="721" actId="1076"/>
          <ac:spMkLst>
            <pc:docMk/>
            <pc:sldMk cId="3886062791" sldId="329"/>
            <ac:spMk id="14" creationId="{C65EDF9D-318A-4C16-A7E5-964D4B25A527}"/>
          </ac:spMkLst>
        </pc:spChg>
        <pc:spChg chg="add mod">
          <ac:chgData name="Jo Desutter" userId="6b6a8c24-e2d7-4c59-abf7-3f91513e54c8" providerId="ADAL" clId="{CA1D71D6-F0F7-4448-A29E-6AADE4946579}" dt="2021-01-19T07:57:51.132" v="1034" actId="1076"/>
          <ac:spMkLst>
            <pc:docMk/>
            <pc:sldMk cId="3886062791" sldId="329"/>
            <ac:spMk id="17" creationId="{42FE8984-874F-4BE3-A370-B1BE86713B78}"/>
          </ac:spMkLst>
        </pc:spChg>
        <pc:spChg chg="add mod">
          <ac:chgData name="Jo Desutter" userId="6b6a8c24-e2d7-4c59-abf7-3f91513e54c8" providerId="ADAL" clId="{CA1D71D6-F0F7-4448-A29E-6AADE4946579}" dt="2021-01-19T07:58:04.346" v="1038" actId="1076"/>
          <ac:spMkLst>
            <pc:docMk/>
            <pc:sldMk cId="3886062791" sldId="329"/>
            <ac:spMk id="18" creationId="{19BBC310-38A6-4A80-9650-4B0135C14F2F}"/>
          </ac:spMkLst>
        </pc:spChg>
        <pc:spChg chg="add mod">
          <ac:chgData name="Jo Desutter" userId="6b6a8c24-e2d7-4c59-abf7-3f91513e54c8" providerId="ADAL" clId="{CA1D71D6-F0F7-4448-A29E-6AADE4946579}" dt="2021-01-19T08:06:05.661" v="1325" actId="1076"/>
          <ac:spMkLst>
            <pc:docMk/>
            <pc:sldMk cId="3886062791" sldId="329"/>
            <ac:spMk id="19" creationId="{326B4E77-BCC4-4FB0-ADA2-16911B9A44EE}"/>
          </ac:spMkLst>
        </pc:spChg>
        <pc:spChg chg="add mod">
          <ac:chgData name="Jo Desutter" userId="6b6a8c24-e2d7-4c59-abf7-3f91513e54c8" providerId="ADAL" clId="{CA1D71D6-F0F7-4448-A29E-6AADE4946579}" dt="2021-01-19T08:05:54.655" v="1324" actId="1076"/>
          <ac:spMkLst>
            <pc:docMk/>
            <pc:sldMk cId="3886062791" sldId="329"/>
            <ac:spMk id="20" creationId="{47F0AC0E-3D9A-4048-A8CC-1ADD66947A27}"/>
          </ac:spMkLst>
        </pc:spChg>
        <pc:spChg chg="add mod">
          <ac:chgData name="Jo Desutter" userId="6b6a8c24-e2d7-4c59-abf7-3f91513e54c8" providerId="ADAL" clId="{CA1D71D6-F0F7-4448-A29E-6AADE4946579}" dt="2021-01-19T08:06:19.627" v="1326" actId="1076"/>
          <ac:spMkLst>
            <pc:docMk/>
            <pc:sldMk cId="3886062791" sldId="329"/>
            <ac:spMk id="21" creationId="{EABCF0F4-F36F-418C-8F4A-E7757B9536D9}"/>
          </ac:spMkLst>
        </pc:spChg>
        <pc:spChg chg="add mod">
          <ac:chgData name="Jo Desutter" userId="6b6a8c24-e2d7-4c59-abf7-3f91513e54c8" providerId="ADAL" clId="{CA1D71D6-F0F7-4448-A29E-6AADE4946579}" dt="2021-01-19T08:05:43.029" v="1322" actId="1076"/>
          <ac:spMkLst>
            <pc:docMk/>
            <pc:sldMk cId="3886062791" sldId="329"/>
            <ac:spMk id="22" creationId="{9D7AF3AD-6F85-4F3A-956A-CA7A8B2EF792}"/>
          </ac:spMkLst>
        </pc:spChg>
        <pc:spChg chg="add mod">
          <ac:chgData name="Jo Desutter" userId="6b6a8c24-e2d7-4c59-abf7-3f91513e54c8" providerId="ADAL" clId="{CA1D71D6-F0F7-4448-A29E-6AADE4946579}" dt="2021-01-19T08:07:24.996" v="1373" actId="14100"/>
          <ac:spMkLst>
            <pc:docMk/>
            <pc:sldMk cId="3886062791" sldId="329"/>
            <ac:spMk id="23" creationId="{ED87D89F-0359-4E12-99FC-0C90E090236A}"/>
          </ac:spMkLst>
        </pc:spChg>
        <pc:graphicFrameChg chg="add mod modGraphic">
          <ac:chgData name="Jo Desutter" userId="6b6a8c24-e2d7-4c59-abf7-3f91513e54c8" providerId="ADAL" clId="{CA1D71D6-F0F7-4448-A29E-6AADE4946579}" dt="2021-01-19T07:57:47.101" v="1033" actId="1076"/>
          <ac:graphicFrameMkLst>
            <pc:docMk/>
            <pc:sldMk cId="3886062791" sldId="329"/>
            <ac:graphicFrameMk id="4" creationId="{3A0AE858-D8A4-465A-AAED-1B049D2794D0}"/>
          </ac:graphicFrameMkLst>
        </pc:graphicFrameChg>
        <pc:graphicFrameChg chg="add mod">
          <ac:chgData name="Jo Desutter" userId="6b6a8c24-e2d7-4c59-abf7-3f91513e54c8" providerId="ADAL" clId="{CA1D71D6-F0F7-4448-A29E-6AADE4946579}" dt="2021-01-19T08:06:24.959" v="1327" actId="20577"/>
          <ac:graphicFrameMkLst>
            <pc:docMk/>
            <pc:sldMk cId="3886062791" sldId="329"/>
            <ac:graphicFrameMk id="15" creationId="{68E859E8-E1F4-4658-BD41-8378D00F7C19}"/>
          </ac:graphicFrameMkLst>
        </pc:graphicFrameChg>
        <pc:graphicFrameChg chg="add mod">
          <ac:chgData name="Jo Desutter" userId="6b6a8c24-e2d7-4c59-abf7-3f91513e54c8" providerId="ADAL" clId="{CA1D71D6-F0F7-4448-A29E-6AADE4946579}" dt="2021-01-19T07:57:47.101" v="1033" actId="1076"/>
          <ac:graphicFrameMkLst>
            <pc:docMk/>
            <pc:sldMk cId="3886062791" sldId="329"/>
            <ac:graphicFrameMk id="16" creationId="{DB00ADC9-D93A-4863-90E8-E774C296A929}"/>
          </ac:graphicFrameMkLst>
        </pc:graphicFrameChg>
        <pc:picChg chg="del mod modCrop">
          <ac:chgData name="Jo Desutter" userId="6b6a8c24-e2d7-4c59-abf7-3f91513e54c8" providerId="ADAL" clId="{CA1D71D6-F0F7-4448-A29E-6AADE4946579}" dt="2021-01-28T15:55:24.954" v="1660" actId="478"/>
          <ac:picMkLst>
            <pc:docMk/>
            <pc:sldMk cId="3886062791" sldId="329"/>
            <ac:picMk id="13" creationId="{6D15B30A-3715-41EF-92C0-A045338C8C66}"/>
          </ac:picMkLst>
        </pc:picChg>
        <pc:picChg chg="add mod ord modCrop">
          <ac:chgData name="Jo Desutter" userId="6b6a8c24-e2d7-4c59-abf7-3f91513e54c8" providerId="ADAL" clId="{CA1D71D6-F0F7-4448-A29E-6AADE4946579}" dt="2021-01-28T15:55:49.518" v="1684" actId="1038"/>
          <ac:picMkLst>
            <pc:docMk/>
            <pc:sldMk cId="3886062791" sldId="329"/>
            <ac:picMk id="24" creationId="{FC3FB2CA-2134-47A6-904D-E01AA7AF294D}"/>
          </ac:picMkLst>
        </pc:picChg>
      </pc:sldChg>
      <pc:sldChg chg="add">
        <pc:chgData name="Jo Desutter" userId="6b6a8c24-e2d7-4c59-abf7-3f91513e54c8" providerId="ADAL" clId="{CA1D71D6-F0F7-4448-A29E-6AADE4946579}" dt="2021-01-19T09:22:49.035" v="1399"/>
        <pc:sldMkLst>
          <pc:docMk/>
          <pc:sldMk cId="1268420952" sldId="330"/>
        </pc:sldMkLst>
      </pc:sldChg>
      <pc:sldChg chg="addSp delSp add mod">
        <pc:chgData name="Jo Desutter" userId="6b6a8c24-e2d7-4c59-abf7-3f91513e54c8" providerId="ADAL" clId="{CA1D71D6-F0F7-4448-A29E-6AADE4946579}" dt="2021-01-19T08:16:25.279" v="1387" actId="478"/>
        <pc:sldMkLst>
          <pc:docMk/>
          <pc:sldMk cId="4049716844" sldId="331"/>
        </pc:sldMkLst>
        <pc:picChg chg="del">
          <ac:chgData name="Jo Desutter" userId="6b6a8c24-e2d7-4c59-abf7-3f91513e54c8" providerId="ADAL" clId="{CA1D71D6-F0F7-4448-A29E-6AADE4946579}" dt="2021-01-19T08:16:25.279" v="1387" actId="478"/>
          <ac:picMkLst>
            <pc:docMk/>
            <pc:sldMk cId="4049716844" sldId="331"/>
            <ac:picMk id="5" creationId="{6913E552-88A3-4456-AF06-E253F3EECA15}"/>
          </ac:picMkLst>
        </pc:picChg>
        <pc:picChg chg="add">
          <ac:chgData name="Jo Desutter" userId="6b6a8c24-e2d7-4c59-abf7-3f91513e54c8" providerId="ADAL" clId="{CA1D71D6-F0F7-4448-A29E-6AADE4946579}" dt="2021-01-19T08:16:22.068" v="1386" actId="22"/>
          <ac:picMkLst>
            <pc:docMk/>
            <pc:sldMk cId="4049716844" sldId="331"/>
            <ac:picMk id="6" creationId="{C951F98C-6283-4A38-BFF6-4CAF0CEBC94B}"/>
          </ac:picMkLst>
        </pc:picChg>
      </pc:sldChg>
      <pc:sldChg chg="add">
        <pc:chgData name="Jo Desutter" userId="6b6a8c24-e2d7-4c59-abf7-3f91513e54c8" providerId="ADAL" clId="{CA1D71D6-F0F7-4448-A29E-6AADE4946579}" dt="2021-01-19T09:21:40.501" v="1397"/>
        <pc:sldMkLst>
          <pc:docMk/>
          <pc:sldMk cId="1726984958" sldId="332"/>
        </pc:sldMkLst>
      </pc:sldChg>
      <pc:sldChg chg="addSp modSp add mod">
        <pc:chgData name="Jo Desutter" userId="6b6a8c24-e2d7-4c59-abf7-3f91513e54c8" providerId="ADAL" clId="{CA1D71D6-F0F7-4448-A29E-6AADE4946579}" dt="2021-01-20T10:54:46.815" v="1432" actId="14100"/>
        <pc:sldMkLst>
          <pc:docMk/>
          <pc:sldMk cId="3679443218" sldId="333"/>
        </pc:sldMkLst>
        <pc:spChg chg="add mod">
          <ac:chgData name="Jo Desutter" userId="6b6a8c24-e2d7-4c59-abf7-3f91513e54c8" providerId="ADAL" clId="{CA1D71D6-F0F7-4448-A29E-6AADE4946579}" dt="2021-01-20T10:54:46.815" v="1432" actId="14100"/>
          <ac:spMkLst>
            <pc:docMk/>
            <pc:sldMk cId="3679443218" sldId="333"/>
            <ac:spMk id="6" creationId="{94D352C3-1D27-4472-922A-B7A439364DF0}"/>
          </ac:spMkLst>
        </pc:spChg>
      </pc:sldChg>
      <pc:sldChg chg="addSp modSp add mod">
        <pc:chgData name="Jo Desutter" userId="6b6a8c24-e2d7-4c59-abf7-3f91513e54c8" providerId="ADAL" clId="{CA1D71D6-F0F7-4448-A29E-6AADE4946579}" dt="2021-01-20T10:56:19.072" v="1478" actId="1582"/>
        <pc:sldMkLst>
          <pc:docMk/>
          <pc:sldMk cId="2383658997" sldId="338"/>
        </pc:sldMkLst>
        <pc:spChg chg="add mod">
          <ac:chgData name="Jo Desutter" userId="6b6a8c24-e2d7-4c59-abf7-3f91513e54c8" providerId="ADAL" clId="{CA1D71D6-F0F7-4448-A29E-6AADE4946579}" dt="2021-01-20T10:55:16.317" v="1470" actId="14100"/>
          <ac:spMkLst>
            <pc:docMk/>
            <pc:sldMk cId="2383658997" sldId="338"/>
            <ac:spMk id="6" creationId="{A7093D43-527E-4828-A58A-BBF79908BD26}"/>
          </ac:spMkLst>
        </pc:spChg>
        <pc:picChg chg="add mod modCrop">
          <ac:chgData name="Jo Desutter" userId="6b6a8c24-e2d7-4c59-abf7-3f91513e54c8" providerId="ADAL" clId="{CA1D71D6-F0F7-4448-A29E-6AADE4946579}" dt="2021-01-20T10:56:03.349" v="1476" actId="1076"/>
          <ac:picMkLst>
            <pc:docMk/>
            <pc:sldMk cId="2383658997" sldId="338"/>
            <ac:picMk id="7" creationId="{FA38A842-2A29-4337-AA13-DAF4150D25AF}"/>
          </ac:picMkLst>
        </pc:picChg>
        <pc:cxnChg chg="add mod">
          <ac:chgData name="Jo Desutter" userId="6b6a8c24-e2d7-4c59-abf7-3f91513e54c8" providerId="ADAL" clId="{CA1D71D6-F0F7-4448-A29E-6AADE4946579}" dt="2021-01-20T10:56:19.072" v="1478" actId="1582"/>
          <ac:cxnSpMkLst>
            <pc:docMk/>
            <pc:sldMk cId="2383658997" sldId="338"/>
            <ac:cxnSpMk id="8" creationId="{4D7DC335-87AE-41CE-BB32-1F79847B3F1E}"/>
          </ac:cxnSpMkLst>
        </pc:cxnChg>
      </pc:sldChg>
      <pc:sldChg chg="modSp add mod">
        <pc:chgData name="Jo Desutter" userId="6b6a8c24-e2d7-4c59-abf7-3f91513e54c8" providerId="ADAL" clId="{CA1D71D6-F0F7-4448-A29E-6AADE4946579}" dt="2021-01-20T10:53:10.768" v="1425" actId="1076"/>
        <pc:sldMkLst>
          <pc:docMk/>
          <pc:sldMk cId="1359506455" sldId="339"/>
        </pc:sldMkLst>
        <pc:graphicFrameChg chg="mod">
          <ac:chgData name="Jo Desutter" userId="6b6a8c24-e2d7-4c59-abf7-3f91513e54c8" providerId="ADAL" clId="{CA1D71D6-F0F7-4448-A29E-6AADE4946579}" dt="2021-01-20T10:53:10.768" v="1425" actId="1076"/>
          <ac:graphicFrameMkLst>
            <pc:docMk/>
            <pc:sldMk cId="1359506455" sldId="339"/>
            <ac:graphicFrameMk id="4" creationId="{AD190A28-FD01-4342-A10F-17EAA97E5666}"/>
          </ac:graphicFrameMkLst>
        </pc:graphicFrameChg>
      </pc:sldChg>
      <pc:sldChg chg="add">
        <pc:chgData name="Jo Desutter" userId="6b6a8c24-e2d7-4c59-abf7-3f91513e54c8" providerId="ADAL" clId="{CA1D71D6-F0F7-4448-A29E-6AADE4946579}" dt="2021-01-19T09:25:18.563" v="1408"/>
        <pc:sldMkLst>
          <pc:docMk/>
          <pc:sldMk cId="3443136942" sldId="340"/>
        </pc:sldMkLst>
      </pc:sldChg>
      <pc:sldChg chg="add del">
        <pc:chgData name="Jo Desutter" userId="6b6a8c24-e2d7-4c59-abf7-3f91513e54c8" providerId="ADAL" clId="{CA1D71D6-F0F7-4448-A29E-6AADE4946579}" dt="2021-01-19T09:23:04.893" v="1400" actId="47"/>
        <pc:sldMkLst>
          <pc:docMk/>
          <pc:sldMk cId="4235275172" sldId="341"/>
        </pc:sldMkLst>
      </pc:sldChg>
      <pc:sldChg chg="addSp modSp add mod">
        <pc:chgData name="Jo Desutter" userId="6b6a8c24-e2d7-4c59-abf7-3f91513e54c8" providerId="ADAL" clId="{CA1D71D6-F0F7-4448-A29E-6AADE4946579}" dt="2021-01-20T12:02:12.364" v="1556" actId="14100"/>
        <pc:sldMkLst>
          <pc:docMk/>
          <pc:sldMk cId="354380901" sldId="342"/>
        </pc:sldMkLst>
        <pc:spChg chg="add mod">
          <ac:chgData name="Jo Desutter" userId="6b6a8c24-e2d7-4c59-abf7-3f91513e54c8" providerId="ADAL" clId="{CA1D71D6-F0F7-4448-A29E-6AADE4946579}" dt="2021-01-20T12:01:30.758" v="1523" actId="1076"/>
          <ac:spMkLst>
            <pc:docMk/>
            <pc:sldMk cId="354380901" sldId="342"/>
            <ac:spMk id="8" creationId="{5A855CFF-A356-473B-914A-A177947B1941}"/>
          </ac:spMkLst>
        </pc:spChg>
        <pc:spChg chg="add mod">
          <ac:chgData name="Jo Desutter" userId="6b6a8c24-e2d7-4c59-abf7-3f91513e54c8" providerId="ADAL" clId="{CA1D71D6-F0F7-4448-A29E-6AADE4946579}" dt="2021-01-20T12:01:45.148" v="1527" actId="1076"/>
          <ac:spMkLst>
            <pc:docMk/>
            <pc:sldMk cId="354380901" sldId="342"/>
            <ac:spMk id="15" creationId="{499367C2-1D53-4AE3-A274-EF5AF970E25A}"/>
          </ac:spMkLst>
        </pc:spChg>
        <pc:spChg chg="ord">
          <ac:chgData name="Jo Desutter" userId="6b6a8c24-e2d7-4c59-abf7-3f91513e54c8" providerId="ADAL" clId="{CA1D71D6-F0F7-4448-A29E-6AADE4946579}" dt="2021-01-20T10:58:17.301" v="1492" actId="166"/>
          <ac:spMkLst>
            <pc:docMk/>
            <pc:sldMk cId="354380901" sldId="342"/>
            <ac:spMk id="36" creationId="{D8110F23-43A6-F14B-829E-25E04AC315C3}"/>
          </ac:spMkLst>
        </pc:spChg>
        <pc:picChg chg="mod">
          <ac:chgData name="Jo Desutter" userId="6b6a8c24-e2d7-4c59-abf7-3f91513e54c8" providerId="ADAL" clId="{CA1D71D6-F0F7-4448-A29E-6AADE4946579}" dt="2021-01-20T10:58:06.943" v="1488" actId="1076"/>
          <ac:picMkLst>
            <pc:docMk/>
            <pc:sldMk cId="354380901" sldId="342"/>
            <ac:picMk id="4" creationId="{CF95B285-410C-904A-BC38-897ADC69020B}"/>
          </ac:picMkLst>
        </pc:picChg>
        <pc:picChg chg="mod">
          <ac:chgData name="Jo Desutter" userId="6b6a8c24-e2d7-4c59-abf7-3f91513e54c8" providerId="ADAL" clId="{CA1D71D6-F0F7-4448-A29E-6AADE4946579}" dt="2021-01-20T10:58:06.943" v="1488" actId="1076"/>
          <ac:picMkLst>
            <pc:docMk/>
            <pc:sldMk cId="354380901" sldId="342"/>
            <ac:picMk id="5" creationId="{E72BA875-858D-9D4E-BC1A-3ABDBB0F85E5}"/>
          </ac:picMkLst>
        </pc:picChg>
        <pc:picChg chg="add mod">
          <ac:chgData name="Jo Desutter" userId="6b6a8c24-e2d7-4c59-abf7-3f91513e54c8" providerId="ADAL" clId="{CA1D71D6-F0F7-4448-A29E-6AADE4946579}" dt="2021-01-20T12:01:34.248" v="1524" actId="1076"/>
          <ac:picMkLst>
            <pc:docMk/>
            <pc:sldMk cId="354380901" sldId="342"/>
            <ac:picMk id="7" creationId="{EBA774AF-F002-4A84-811F-C2044AA5D626}"/>
          </ac:picMkLst>
        </pc:picChg>
        <pc:picChg chg="add mod">
          <ac:chgData name="Jo Desutter" userId="6b6a8c24-e2d7-4c59-abf7-3f91513e54c8" providerId="ADAL" clId="{CA1D71D6-F0F7-4448-A29E-6AADE4946579}" dt="2021-01-20T12:01:47.622" v="1528" actId="1076"/>
          <ac:picMkLst>
            <pc:docMk/>
            <pc:sldMk cId="354380901" sldId="342"/>
            <ac:picMk id="13" creationId="{7EDB1BA3-0064-4D1E-A5A4-23A4BA239E38}"/>
          </ac:picMkLst>
        </pc:picChg>
        <pc:cxnChg chg="add mod">
          <ac:chgData name="Jo Desutter" userId="6b6a8c24-e2d7-4c59-abf7-3f91513e54c8" providerId="ADAL" clId="{CA1D71D6-F0F7-4448-A29E-6AADE4946579}" dt="2021-01-20T12:01:38.908" v="1526" actId="14100"/>
          <ac:cxnSpMkLst>
            <pc:docMk/>
            <pc:sldMk cId="354380901" sldId="342"/>
            <ac:cxnSpMk id="9" creationId="{01C4A404-487A-482A-95BB-1B6BE5B74130}"/>
          </ac:cxnSpMkLst>
        </pc:cxnChg>
        <pc:cxnChg chg="add mod">
          <ac:chgData name="Jo Desutter" userId="6b6a8c24-e2d7-4c59-abf7-3f91513e54c8" providerId="ADAL" clId="{CA1D71D6-F0F7-4448-A29E-6AADE4946579}" dt="2021-01-20T12:02:12.364" v="1556" actId="14100"/>
          <ac:cxnSpMkLst>
            <pc:docMk/>
            <pc:sldMk cId="354380901" sldId="342"/>
            <ac:cxnSpMk id="16" creationId="{4F443EB0-BFB7-42B9-B362-5C3B9DD8949E}"/>
          </ac:cxnSpMkLst>
        </pc:cxnChg>
      </pc:sldChg>
      <pc:sldChg chg="add">
        <pc:chgData name="Jo Desutter" userId="6b6a8c24-e2d7-4c59-abf7-3f91513e54c8" providerId="ADAL" clId="{CA1D71D6-F0F7-4448-A29E-6AADE4946579}" dt="2021-01-19T09:22:49.035" v="1399"/>
        <pc:sldMkLst>
          <pc:docMk/>
          <pc:sldMk cId="2584227311" sldId="343"/>
        </pc:sldMkLst>
      </pc:sldChg>
      <pc:sldChg chg="addSp modSp add mod">
        <pc:chgData name="Jo Desutter" userId="6b6a8c24-e2d7-4c59-abf7-3f91513e54c8" providerId="ADAL" clId="{CA1D71D6-F0F7-4448-A29E-6AADE4946579}" dt="2021-01-20T12:04:47.018" v="1586" actId="14100"/>
        <pc:sldMkLst>
          <pc:docMk/>
          <pc:sldMk cId="1713801863" sldId="344"/>
        </pc:sldMkLst>
        <pc:spChg chg="add mod">
          <ac:chgData name="Jo Desutter" userId="6b6a8c24-e2d7-4c59-abf7-3f91513e54c8" providerId="ADAL" clId="{CA1D71D6-F0F7-4448-A29E-6AADE4946579}" dt="2021-01-20T12:04:18.362" v="1573" actId="1076"/>
          <ac:spMkLst>
            <pc:docMk/>
            <pc:sldMk cId="1713801863" sldId="344"/>
            <ac:spMk id="10" creationId="{2E88FB16-3101-4E5B-A821-8D993D04617D}"/>
          </ac:spMkLst>
        </pc:spChg>
        <pc:spChg chg="add mod">
          <ac:chgData name="Jo Desutter" userId="6b6a8c24-e2d7-4c59-abf7-3f91513e54c8" providerId="ADAL" clId="{CA1D71D6-F0F7-4448-A29E-6AADE4946579}" dt="2021-01-20T12:04:41.515" v="1584" actId="1076"/>
          <ac:spMkLst>
            <pc:docMk/>
            <pc:sldMk cId="1713801863" sldId="344"/>
            <ac:spMk id="14" creationId="{CAE7A1A0-963E-4E37-98E9-F1A939214E56}"/>
          </ac:spMkLst>
        </pc:spChg>
        <pc:picChg chg="mod">
          <ac:chgData name="Jo Desutter" userId="6b6a8c24-e2d7-4c59-abf7-3f91513e54c8" providerId="ADAL" clId="{CA1D71D6-F0F7-4448-A29E-6AADE4946579}" dt="2021-01-20T12:04:19.583" v="1574" actId="1076"/>
          <ac:picMkLst>
            <pc:docMk/>
            <pc:sldMk cId="1713801863" sldId="344"/>
            <ac:picMk id="4" creationId="{14C43367-BFDD-B049-956B-06DCAC6D2A23}"/>
          </ac:picMkLst>
        </pc:picChg>
        <pc:picChg chg="add mod">
          <ac:chgData name="Jo Desutter" userId="6b6a8c24-e2d7-4c59-abf7-3f91513e54c8" providerId="ADAL" clId="{CA1D71D6-F0F7-4448-A29E-6AADE4946579}" dt="2021-01-20T12:03:46.249" v="1560" actId="1076"/>
          <ac:picMkLst>
            <pc:docMk/>
            <pc:sldMk cId="1713801863" sldId="344"/>
            <ac:picMk id="6" creationId="{3184C1DB-CCEB-4EEE-A7FA-3B8E24062388}"/>
          </ac:picMkLst>
        </pc:picChg>
        <pc:picChg chg="add mod">
          <ac:chgData name="Jo Desutter" userId="6b6a8c24-e2d7-4c59-abf7-3f91513e54c8" providerId="ADAL" clId="{CA1D71D6-F0F7-4448-A29E-6AADE4946579}" dt="2021-01-20T12:04:00.034" v="1562" actId="1076"/>
          <ac:picMkLst>
            <pc:docMk/>
            <pc:sldMk cId="1713801863" sldId="344"/>
            <ac:picMk id="8" creationId="{C4364087-A8DF-4F9E-B78B-8244786CD718}"/>
          </ac:picMkLst>
        </pc:picChg>
        <pc:cxnChg chg="add mod">
          <ac:chgData name="Jo Desutter" userId="6b6a8c24-e2d7-4c59-abf7-3f91513e54c8" providerId="ADAL" clId="{CA1D71D6-F0F7-4448-A29E-6AADE4946579}" dt="2021-01-20T12:04:25.377" v="1576" actId="14100"/>
          <ac:cxnSpMkLst>
            <pc:docMk/>
            <pc:sldMk cId="1713801863" sldId="344"/>
            <ac:cxnSpMk id="11" creationId="{F9AB481C-86E8-4841-BBD1-BFC6BF887B45}"/>
          </ac:cxnSpMkLst>
        </pc:cxnChg>
        <pc:cxnChg chg="add mod">
          <ac:chgData name="Jo Desutter" userId="6b6a8c24-e2d7-4c59-abf7-3f91513e54c8" providerId="ADAL" clId="{CA1D71D6-F0F7-4448-A29E-6AADE4946579}" dt="2021-01-20T12:04:47.018" v="1586" actId="14100"/>
          <ac:cxnSpMkLst>
            <pc:docMk/>
            <pc:sldMk cId="1713801863" sldId="344"/>
            <ac:cxnSpMk id="15" creationId="{99556D1E-3D6B-4AB8-A280-51F1652ACDF6}"/>
          </ac:cxnSpMkLst>
        </pc:cxnChg>
      </pc:sldChg>
      <pc:sldChg chg="modSp add mod">
        <pc:chgData name="Jo Desutter" userId="6b6a8c24-e2d7-4c59-abf7-3f91513e54c8" providerId="ADAL" clId="{CA1D71D6-F0F7-4448-A29E-6AADE4946579}" dt="2021-01-19T09:23:23.732" v="1406" actId="1035"/>
        <pc:sldMkLst>
          <pc:docMk/>
          <pc:sldMk cId="2922891507" sldId="345"/>
        </pc:sldMkLst>
        <pc:picChg chg="mod">
          <ac:chgData name="Jo Desutter" userId="6b6a8c24-e2d7-4c59-abf7-3f91513e54c8" providerId="ADAL" clId="{CA1D71D6-F0F7-4448-A29E-6AADE4946579}" dt="2021-01-19T09:23:23.732" v="1406" actId="1035"/>
          <ac:picMkLst>
            <pc:docMk/>
            <pc:sldMk cId="2922891507" sldId="345"/>
            <ac:picMk id="5" creationId="{70373B1E-C333-B34C-A367-78CFC2638665}"/>
          </ac:picMkLst>
        </pc:picChg>
      </pc:sldChg>
      <pc:sldChg chg="add">
        <pc:chgData name="Jo Desutter" userId="6b6a8c24-e2d7-4c59-abf7-3f91513e54c8" providerId="ADAL" clId="{CA1D71D6-F0F7-4448-A29E-6AADE4946579}" dt="2021-01-19T09:25:18.563" v="1408"/>
        <pc:sldMkLst>
          <pc:docMk/>
          <pc:sldMk cId="248593033" sldId="346"/>
        </pc:sldMkLst>
      </pc:sldChg>
      <pc:sldChg chg="add">
        <pc:chgData name="Jo Desutter" userId="6b6a8c24-e2d7-4c59-abf7-3f91513e54c8" providerId="ADAL" clId="{CA1D71D6-F0F7-4448-A29E-6AADE4946579}" dt="2021-01-19T09:25:18.563" v="1408"/>
        <pc:sldMkLst>
          <pc:docMk/>
          <pc:sldMk cId="3042327034" sldId="347"/>
        </pc:sldMkLst>
      </pc:sldChg>
      <pc:sldChg chg="add">
        <pc:chgData name="Jo Desutter" userId="6b6a8c24-e2d7-4c59-abf7-3f91513e54c8" providerId="ADAL" clId="{CA1D71D6-F0F7-4448-A29E-6AADE4946579}" dt="2021-01-19T09:25:18.563" v="1408"/>
        <pc:sldMkLst>
          <pc:docMk/>
          <pc:sldMk cId="3677041114" sldId="348"/>
        </pc:sldMkLst>
      </pc:sldChg>
      <pc:sldChg chg="add">
        <pc:chgData name="Jo Desutter" userId="6b6a8c24-e2d7-4c59-abf7-3f91513e54c8" providerId="ADAL" clId="{CA1D71D6-F0F7-4448-A29E-6AADE4946579}" dt="2021-01-19T09:25:18.563" v="1408"/>
        <pc:sldMkLst>
          <pc:docMk/>
          <pc:sldMk cId="1266357999" sldId="349"/>
        </pc:sldMkLst>
      </pc:sldChg>
      <pc:sldChg chg="add">
        <pc:chgData name="Jo Desutter" userId="6b6a8c24-e2d7-4c59-abf7-3f91513e54c8" providerId="ADAL" clId="{CA1D71D6-F0F7-4448-A29E-6AADE4946579}" dt="2021-01-19T09:25:18.563" v="1408"/>
        <pc:sldMkLst>
          <pc:docMk/>
          <pc:sldMk cId="350285195" sldId="350"/>
        </pc:sldMkLst>
      </pc:sldChg>
      <pc:sldChg chg="add">
        <pc:chgData name="Jo Desutter" userId="6b6a8c24-e2d7-4c59-abf7-3f91513e54c8" providerId="ADAL" clId="{CA1D71D6-F0F7-4448-A29E-6AADE4946579}" dt="2021-01-19T09:25:18.563" v="1408"/>
        <pc:sldMkLst>
          <pc:docMk/>
          <pc:sldMk cId="3548375486" sldId="351"/>
        </pc:sldMkLst>
      </pc:sldChg>
      <pc:sldChg chg="add">
        <pc:chgData name="Jo Desutter" userId="6b6a8c24-e2d7-4c59-abf7-3f91513e54c8" providerId="ADAL" clId="{CA1D71D6-F0F7-4448-A29E-6AADE4946579}" dt="2021-01-19T09:25:18.563" v="1408"/>
        <pc:sldMkLst>
          <pc:docMk/>
          <pc:sldMk cId="1572536209" sldId="352"/>
        </pc:sldMkLst>
      </pc:sldChg>
      <pc:sldChg chg="add">
        <pc:chgData name="Jo Desutter" userId="6b6a8c24-e2d7-4c59-abf7-3f91513e54c8" providerId="ADAL" clId="{CA1D71D6-F0F7-4448-A29E-6AADE4946579}" dt="2021-01-19T09:25:18.563" v="1408"/>
        <pc:sldMkLst>
          <pc:docMk/>
          <pc:sldMk cId="4151300596" sldId="353"/>
        </pc:sldMkLst>
      </pc:sldChg>
      <pc:sldChg chg="add">
        <pc:chgData name="Jo Desutter" userId="6b6a8c24-e2d7-4c59-abf7-3f91513e54c8" providerId="ADAL" clId="{CA1D71D6-F0F7-4448-A29E-6AADE4946579}" dt="2021-01-19T09:25:18.563" v="1408"/>
        <pc:sldMkLst>
          <pc:docMk/>
          <pc:sldMk cId="3994232744" sldId="354"/>
        </pc:sldMkLst>
      </pc:sldChg>
      <pc:sldChg chg="addSp delSp modSp add mod">
        <pc:chgData name="Jo Desutter" userId="6b6a8c24-e2d7-4c59-abf7-3f91513e54c8" providerId="ADAL" clId="{CA1D71D6-F0F7-4448-A29E-6AADE4946579}" dt="2021-01-20T12:27:06.999" v="1637"/>
        <pc:sldMkLst>
          <pc:docMk/>
          <pc:sldMk cId="3692089666" sldId="355"/>
        </pc:sldMkLst>
        <pc:spChg chg="add mod">
          <ac:chgData name="Jo Desutter" userId="6b6a8c24-e2d7-4c59-abf7-3f91513e54c8" providerId="ADAL" clId="{CA1D71D6-F0F7-4448-A29E-6AADE4946579}" dt="2021-01-20T12:25:26.287" v="1633" actId="1076"/>
          <ac:spMkLst>
            <pc:docMk/>
            <pc:sldMk cId="3692089666" sldId="355"/>
            <ac:spMk id="10" creationId="{8082EE24-2AA5-4F1F-899D-7F874DE95F87}"/>
          </ac:spMkLst>
        </pc:spChg>
        <pc:spChg chg="del">
          <ac:chgData name="Jo Desutter" userId="6b6a8c24-e2d7-4c59-abf7-3f91513e54c8" providerId="ADAL" clId="{CA1D71D6-F0F7-4448-A29E-6AADE4946579}" dt="2021-01-20T12:16:12.351" v="1593" actId="478"/>
          <ac:spMkLst>
            <pc:docMk/>
            <pc:sldMk cId="3692089666" sldId="355"/>
            <ac:spMk id="16" creationId="{80390433-D621-4E90-8A33-8630A66B936B}"/>
          </ac:spMkLst>
        </pc:spChg>
        <pc:spChg chg="add mod">
          <ac:chgData name="Jo Desutter" userId="6b6a8c24-e2d7-4c59-abf7-3f91513e54c8" providerId="ADAL" clId="{CA1D71D6-F0F7-4448-A29E-6AADE4946579}" dt="2021-01-20T12:25:26.287" v="1633" actId="1076"/>
          <ac:spMkLst>
            <pc:docMk/>
            <pc:sldMk cId="3692089666" sldId="355"/>
            <ac:spMk id="17" creationId="{35714FFC-E45D-4310-8C34-4E248D57CF78}"/>
          </ac:spMkLst>
        </pc:spChg>
        <pc:spChg chg="add mod">
          <ac:chgData name="Jo Desutter" userId="6b6a8c24-e2d7-4c59-abf7-3f91513e54c8" providerId="ADAL" clId="{CA1D71D6-F0F7-4448-A29E-6AADE4946579}" dt="2021-01-20T12:25:26.287" v="1633" actId="1076"/>
          <ac:spMkLst>
            <pc:docMk/>
            <pc:sldMk cId="3692089666" sldId="355"/>
            <ac:spMk id="20" creationId="{22427F4D-20B4-4F61-A5DB-4222C8A4696C}"/>
          </ac:spMkLst>
        </pc:spChg>
        <pc:picChg chg="add mod">
          <ac:chgData name="Jo Desutter" userId="6b6a8c24-e2d7-4c59-abf7-3f91513e54c8" providerId="ADAL" clId="{CA1D71D6-F0F7-4448-A29E-6AADE4946579}" dt="2021-01-20T12:18:51.933" v="1611" actId="1076"/>
          <ac:picMkLst>
            <pc:docMk/>
            <pc:sldMk cId="3692089666" sldId="355"/>
            <ac:picMk id="8" creationId="{453CABB4-1047-4E1E-B4BD-C6FCA13FD156}"/>
          </ac:picMkLst>
        </pc:picChg>
        <pc:picChg chg="add mod">
          <ac:chgData name="Jo Desutter" userId="6b6a8c24-e2d7-4c59-abf7-3f91513e54c8" providerId="ADAL" clId="{CA1D71D6-F0F7-4448-A29E-6AADE4946579}" dt="2021-01-20T12:19:10.249" v="1614"/>
          <ac:picMkLst>
            <pc:docMk/>
            <pc:sldMk cId="3692089666" sldId="355"/>
            <ac:picMk id="12" creationId="{4480B6AE-DA17-43BD-A5C8-C37B7DFC20CB}"/>
          </ac:picMkLst>
        </pc:picChg>
        <pc:picChg chg="add mod">
          <ac:chgData name="Jo Desutter" userId="6b6a8c24-e2d7-4c59-abf7-3f91513e54c8" providerId="ADAL" clId="{CA1D71D6-F0F7-4448-A29E-6AADE4946579}" dt="2021-01-20T12:24:58.186" v="1627"/>
          <ac:picMkLst>
            <pc:docMk/>
            <pc:sldMk cId="3692089666" sldId="355"/>
            <ac:picMk id="15" creationId="{1A3B785E-57C5-4B8D-88C5-49DDA5E6584B}"/>
          </ac:picMkLst>
        </pc:picChg>
        <pc:picChg chg="add mod">
          <ac:chgData name="Jo Desutter" userId="6b6a8c24-e2d7-4c59-abf7-3f91513e54c8" providerId="ADAL" clId="{CA1D71D6-F0F7-4448-A29E-6AADE4946579}" dt="2021-01-20T12:27:06.999" v="1637"/>
          <ac:picMkLst>
            <pc:docMk/>
            <pc:sldMk cId="3692089666" sldId="355"/>
            <ac:picMk id="21" creationId="{BB99A617-5DE3-4C6E-8133-A54C7173D6E4}"/>
          </ac:picMkLst>
        </pc:picChg>
      </pc:sldChg>
      <pc:sldChg chg="add">
        <pc:chgData name="Jo Desutter" userId="6b6a8c24-e2d7-4c59-abf7-3f91513e54c8" providerId="ADAL" clId="{CA1D71D6-F0F7-4448-A29E-6AADE4946579}" dt="2021-01-19T09:25:18.563" v="1408"/>
        <pc:sldMkLst>
          <pc:docMk/>
          <pc:sldMk cId="967722247" sldId="356"/>
        </pc:sldMkLst>
      </pc:sldChg>
      <pc:sldChg chg="addSp delSp modSp mod ord">
        <pc:chgData name="Jo Desutter" userId="6b6a8c24-e2d7-4c59-abf7-3f91513e54c8" providerId="ADAL" clId="{CA1D71D6-F0F7-4448-A29E-6AADE4946579}" dt="2021-01-20T10:57:17.701" v="1482" actId="21"/>
        <pc:sldMkLst>
          <pc:docMk/>
          <pc:sldMk cId="448995885" sldId="357"/>
        </pc:sldMkLst>
        <pc:spChg chg="mod">
          <ac:chgData name="Jo Desutter" userId="6b6a8c24-e2d7-4c59-abf7-3f91513e54c8" providerId="ADAL" clId="{CA1D71D6-F0F7-4448-A29E-6AADE4946579}" dt="2021-01-20T10:50:33.826" v="1416" actId="6549"/>
          <ac:spMkLst>
            <pc:docMk/>
            <pc:sldMk cId="448995885" sldId="357"/>
            <ac:spMk id="9" creationId="{C5779A62-829E-45A2-9F03-4B3EF0B3F853}"/>
          </ac:spMkLst>
        </pc:spChg>
        <pc:spChg chg="del">
          <ac:chgData name="Jo Desutter" userId="6b6a8c24-e2d7-4c59-abf7-3f91513e54c8" providerId="ADAL" clId="{CA1D71D6-F0F7-4448-A29E-6AADE4946579}" dt="2021-01-20T10:50:17.778" v="1412" actId="478"/>
          <ac:spMkLst>
            <pc:docMk/>
            <pc:sldMk cId="448995885" sldId="357"/>
            <ac:spMk id="14" creationId="{C65EDF9D-318A-4C16-A7E5-964D4B25A527}"/>
          </ac:spMkLst>
        </pc:spChg>
        <pc:picChg chg="add mod">
          <ac:chgData name="Jo Desutter" userId="6b6a8c24-e2d7-4c59-abf7-3f91513e54c8" providerId="ADAL" clId="{CA1D71D6-F0F7-4448-A29E-6AADE4946579}" dt="2021-01-20T10:50:15.091" v="1411" actId="1076"/>
          <ac:picMkLst>
            <pc:docMk/>
            <pc:sldMk cId="448995885" sldId="357"/>
            <ac:picMk id="5" creationId="{8E09E89F-251B-4AB8-AC95-D1B1E6357634}"/>
          </ac:picMkLst>
        </pc:picChg>
        <pc:picChg chg="add del mod">
          <ac:chgData name="Jo Desutter" userId="6b6a8c24-e2d7-4c59-abf7-3f91513e54c8" providerId="ADAL" clId="{CA1D71D6-F0F7-4448-A29E-6AADE4946579}" dt="2021-01-20T10:57:17.701" v="1482" actId="21"/>
          <ac:picMkLst>
            <pc:docMk/>
            <pc:sldMk cId="448995885" sldId="357"/>
            <ac:picMk id="7" creationId="{DC5723ED-EBE4-49BE-9862-D976033237B8}"/>
          </ac:picMkLst>
        </pc:picChg>
      </pc:sldChg>
    </pc:docChg>
  </pc:docChgLst>
  <pc:docChgLst>
    <pc:chgData name="Jurgen Tombal" userId="92029440-780d-4f9d-96a2-af8211a061eb" providerId="ADAL" clId="{0ECFD801-9123-E24E-A33E-B04D61ABA8F6}"/>
    <pc:docChg chg="undo custSel addSld delSld modSld sldOrd">
      <pc:chgData name="Jurgen Tombal" userId="92029440-780d-4f9d-96a2-af8211a061eb" providerId="ADAL" clId="{0ECFD801-9123-E24E-A33E-B04D61ABA8F6}" dt="2021-01-20T14:18:46.734" v="2628" actId="20577"/>
      <pc:docMkLst>
        <pc:docMk/>
      </pc:docMkLst>
      <pc:sldChg chg="modSp mod">
        <pc:chgData name="Jurgen Tombal" userId="92029440-780d-4f9d-96a2-af8211a061eb" providerId="ADAL" clId="{0ECFD801-9123-E24E-A33E-B04D61ABA8F6}" dt="2021-01-19T16:15:11.013" v="43" actId="20577"/>
        <pc:sldMkLst>
          <pc:docMk/>
          <pc:sldMk cId="147371608" sldId="297"/>
        </pc:sldMkLst>
        <pc:spChg chg="mod">
          <ac:chgData name="Jurgen Tombal" userId="92029440-780d-4f9d-96a2-af8211a061eb" providerId="ADAL" clId="{0ECFD801-9123-E24E-A33E-B04D61ABA8F6}" dt="2021-01-19T16:15:11.013" v="43" actId="20577"/>
          <ac:spMkLst>
            <pc:docMk/>
            <pc:sldMk cId="147371608" sldId="297"/>
            <ac:spMk id="3" creationId="{0C52D6AF-1805-524D-A795-205F95FBE524}"/>
          </ac:spMkLst>
        </pc:spChg>
      </pc:sldChg>
      <pc:sldChg chg="modSp mod">
        <pc:chgData name="Jurgen Tombal" userId="92029440-780d-4f9d-96a2-af8211a061eb" providerId="ADAL" clId="{0ECFD801-9123-E24E-A33E-B04D61ABA8F6}" dt="2021-01-19T16:14:14.503" v="41" actId="20577"/>
        <pc:sldMkLst>
          <pc:docMk/>
          <pc:sldMk cId="4049716844" sldId="331"/>
        </pc:sldMkLst>
        <pc:spChg chg="mod">
          <ac:chgData name="Jurgen Tombal" userId="92029440-780d-4f9d-96a2-af8211a061eb" providerId="ADAL" clId="{0ECFD801-9123-E24E-A33E-B04D61ABA8F6}" dt="2021-01-19T16:14:14.503" v="41" actId="20577"/>
          <ac:spMkLst>
            <pc:docMk/>
            <pc:sldMk cId="4049716844" sldId="331"/>
            <ac:spMk id="2" creationId="{E914D526-7C0F-F544-8803-E57D714114D4}"/>
          </ac:spMkLst>
        </pc:spChg>
      </pc:sldChg>
      <pc:sldChg chg="delSp modSp mod">
        <pc:chgData name="Jurgen Tombal" userId="92029440-780d-4f9d-96a2-af8211a061eb" providerId="ADAL" clId="{0ECFD801-9123-E24E-A33E-B04D61ABA8F6}" dt="2021-01-19T16:18:28.865" v="66" actId="20577"/>
        <pc:sldMkLst>
          <pc:docMk/>
          <pc:sldMk cId="1726984958" sldId="332"/>
        </pc:sldMkLst>
        <pc:spChg chg="mod">
          <ac:chgData name="Jurgen Tombal" userId="92029440-780d-4f9d-96a2-af8211a061eb" providerId="ADAL" clId="{0ECFD801-9123-E24E-A33E-B04D61ABA8F6}" dt="2021-01-19T16:18:28.865" v="66" actId="20577"/>
          <ac:spMkLst>
            <pc:docMk/>
            <pc:sldMk cId="1726984958" sldId="332"/>
            <ac:spMk id="53" creationId="{2CA52733-00ED-4B89-86DD-4BAFD191D9FE}"/>
          </ac:spMkLst>
        </pc:spChg>
        <pc:spChg chg="del mod">
          <ac:chgData name="Jurgen Tombal" userId="92029440-780d-4f9d-96a2-af8211a061eb" providerId="ADAL" clId="{0ECFD801-9123-E24E-A33E-B04D61ABA8F6}" dt="2021-01-19T16:18:23.427" v="64" actId="478"/>
          <ac:spMkLst>
            <pc:docMk/>
            <pc:sldMk cId="1726984958" sldId="332"/>
            <ac:spMk id="54" creationId="{7D4A8CC2-6E1B-424A-9456-BFE339649868}"/>
          </ac:spMkLst>
        </pc:spChg>
        <pc:spChg chg="mod">
          <ac:chgData name="Jurgen Tombal" userId="92029440-780d-4f9d-96a2-af8211a061eb" providerId="ADAL" clId="{0ECFD801-9123-E24E-A33E-B04D61ABA8F6}" dt="2021-01-19T16:16:30.927" v="61" actId="20577"/>
          <ac:spMkLst>
            <pc:docMk/>
            <pc:sldMk cId="1726984958" sldId="332"/>
            <ac:spMk id="137" creationId="{00000000-0000-0000-0000-000000000000}"/>
          </ac:spMkLst>
        </pc:spChg>
      </pc:sldChg>
      <pc:sldChg chg="addSp delSp modSp mod">
        <pc:chgData name="Jurgen Tombal" userId="92029440-780d-4f9d-96a2-af8211a061eb" providerId="ADAL" clId="{0ECFD801-9123-E24E-A33E-B04D61ABA8F6}" dt="2021-01-20T14:18:46.734" v="2628" actId="20577"/>
        <pc:sldMkLst>
          <pc:docMk/>
          <pc:sldMk cId="3679443218" sldId="333"/>
        </pc:sldMkLst>
        <pc:spChg chg="mod">
          <ac:chgData name="Jurgen Tombal" userId="92029440-780d-4f9d-96a2-af8211a061eb" providerId="ADAL" clId="{0ECFD801-9123-E24E-A33E-B04D61ABA8F6}" dt="2021-01-20T11:50:21.375" v="1051" actId="313"/>
          <ac:spMkLst>
            <pc:docMk/>
            <pc:sldMk cId="3679443218" sldId="333"/>
            <ac:spMk id="3" creationId="{0C52D6AF-1805-524D-A795-205F95FBE524}"/>
          </ac:spMkLst>
        </pc:spChg>
        <pc:spChg chg="add del mod">
          <ac:chgData name="Jurgen Tombal" userId="92029440-780d-4f9d-96a2-af8211a061eb" providerId="ADAL" clId="{0ECFD801-9123-E24E-A33E-B04D61ABA8F6}" dt="2021-01-20T11:39:18.507" v="125" actId="478"/>
          <ac:spMkLst>
            <pc:docMk/>
            <pc:sldMk cId="3679443218" sldId="333"/>
            <ac:spMk id="4" creationId="{B6D36675-3792-8344-99B2-D77D49EA2880}"/>
          </ac:spMkLst>
        </pc:spChg>
        <pc:spChg chg="del">
          <ac:chgData name="Jurgen Tombal" userId="92029440-780d-4f9d-96a2-af8211a061eb" providerId="ADAL" clId="{0ECFD801-9123-E24E-A33E-B04D61ABA8F6}" dt="2021-01-20T11:39:14.128" v="123" actId="478"/>
          <ac:spMkLst>
            <pc:docMk/>
            <pc:sldMk cId="3679443218" sldId="333"/>
            <ac:spMk id="6" creationId="{94D352C3-1D27-4472-922A-B7A439364DF0}"/>
          </ac:spMkLst>
        </pc:spChg>
        <pc:spChg chg="add mod">
          <ac:chgData name="Jurgen Tombal" userId="92029440-780d-4f9d-96a2-af8211a061eb" providerId="ADAL" clId="{0ECFD801-9123-E24E-A33E-B04D61ABA8F6}" dt="2021-01-20T14:18:46.734" v="2628" actId="20577"/>
          <ac:spMkLst>
            <pc:docMk/>
            <pc:sldMk cId="3679443218" sldId="333"/>
            <ac:spMk id="8" creationId="{EDBC2AD9-AC9E-6445-8C77-1CF09932F879}"/>
          </ac:spMkLst>
        </pc:spChg>
        <pc:spChg chg="mod">
          <ac:chgData name="Jurgen Tombal" userId="92029440-780d-4f9d-96a2-af8211a061eb" providerId="ADAL" clId="{0ECFD801-9123-E24E-A33E-B04D61ABA8F6}" dt="2021-01-19T16:33:31.493" v="115" actId="20577"/>
          <ac:spMkLst>
            <pc:docMk/>
            <pc:sldMk cId="3679443218" sldId="333"/>
            <ac:spMk id="36" creationId="{D8110F23-43A6-F14B-829E-25E04AC315C3}"/>
          </ac:spMkLst>
        </pc:spChg>
        <pc:picChg chg="del">
          <ac:chgData name="Jurgen Tombal" userId="92029440-780d-4f9d-96a2-af8211a061eb" providerId="ADAL" clId="{0ECFD801-9123-E24E-A33E-B04D61ABA8F6}" dt="2021-01-20T11:39:11.781" v="122" actId="478"/>
          <ac:picMkLst>
            <pc:docMk/>
            <pc:sldMk cId="3679443218" sldId="333"/>
            <ac:picMk id="39" creationId="{9F114AA0-DC4D-064F-B6C8-2D272E920469}"/>
          </ac:picMkLst>
        </pc:picChg>
      </pc:sldChg>
      <pc:sldChg chg="modSp mod ord">
        <pc:chgData name="Jurgen Tombal" userId="92029440-780d-4f9d-96a2-af8211a061eb" providerId="ADAL" clId="{0ECFD801-9123-E24E-A33E-B04D61ABA8F6}" dt="2021-01-20T12:14:19.479" v="2122" actId="20577"/>
        <pc:sldMkLst>
          <pc:docMk/>
          <pc:sldMk cId="1359506455" sldId="339"/>
        </pc:sldMkLst>
        <pc:spChg chg="mod">
          <ac:chgData name="Jurgen Tombal" userId="92029440-780d-4f9d-96a2-af8211a061eb" providerId="ADAL" clId="{0ECFD801-9123-E24E-A33E-B04D61ABA8F6}" dt="2021-01-20T12:14:19.479" v="2122" actId="20577"/>
          <ac:spMkLst>
            <pc:docMk/>
            <pc:sldMk cId="1359506455" sldId="339"/>
            <ac:spMk id="7" creationId="{E60CF6E8-2A7B-2341-8009-52693DC4E5EE}"/>
          </ac:spMkLst>
        </pc:spChg>
        <pc:graphicFrameChg chg="mod">
          <ac:chgData name="Jurgen Tombal" userId="92029440-780d-4f9d-96a2-af8211a061eb" providerId="ADAL" clId="{0ECFD801-9123-E24E-A33E-B04D61ABA8F6}" dt="2021-01-20T12:03:31.706" v="1780" actId="1076"/>
          <ac:graphicFrameMkLst>
            <pc:docMk/>
            <pc:sldMk cId="1359506455" sldId="339"/>
            <ac:graphicFrameMk id="4" creationId="{AD190A28-FD01-4342-A10F-17EAA97E5666}"/>
          </ac:graphicFrameMkLst>
        </pc:graphicFrameChg>
      </pc:sldChg>
      <pc:sldChg chg="delSp modSp add mod ord">
        <pc:chgData name="Jurgen Tombal" userId="92029440-780d-4f9d-96a2-af8211a061eb" providerId="ADAL" clId="{0ECFD801-9123-E24E-A33E-B04D61ABA8F6}" dt="2021-01-19T16:27:54.739" v="98" actId="20578"/>
        <pc:sldMkLst>
          <pc:docMk/>
          <pc:sldMk cId="448995885" sldId="357"/>
        </pc:sldMkLst>
        <pc:spChg chg="mod">
          <ac:chgData name="Jurgen Tombal" userId="92029440-780d-4f9d-96a2-af8211a061eb" providerId="ADAL" clId="{0ECFD801-9123-E24E-A33E-B04D61ABA8F6}" dt="2021-01-19T16:25:49.971" v="91" actId="115"/>
          <ac:spMkLst>
            <pc:docMk/>
            <pc:sldMk cId="448995885" sldId="357"/>
            <ac:spMk id="3" creationId="{0C52D6AF-1805-524D-A795-205F95FBE524}"/>
          </ac:spMkLst>
        </pc:spChg>
        <pc:spChg chg="del">
          <ac:chgData name="Jurgen Tombal" userId="92029440-780d-4f9d-96a2-af8211a061eb" providerId="ADAL" clId="{0ECFD801-9123-E24E-A33E-B04D61ABA8F6}" dt="2021-01-19T16:26:04.632" v="97" actId="478"/>
          <ac:spMkLst>
            <pc:docMk/>
            <pc:sldMk cId="448995885" sldId="357"/>
            <ac:spMk id="8" creationId="{B381750F-7ACB-49E5-842C-0055FC91A16E}"/>
          </ac:spMkLst>
        </pc:spChg>
        <pc:spChg chg="del">
          <ac:chgData name="Jurgen Tombal" userId="92029440-780d-4f9d-96a2-af8211a061eb" providerId="ADAL" clId="{0ECFD801-9123-E24E-A33E-B04D61ABA8F6}" dt="2021-01-19T16:26:02.141" v="96" actId="478"/>
          <ac:spMkLst>
            <pc:docMk/>
            <pc:sldMk cId="448995885" sldId="357"/>
            <ac:spMk id="13" creationId="{E6A8D103-26DD-45CF-ACD2-007C163ADF08}"/>
          </ac:spMkLst>
        </pc:spChg>
        <pc:spChg chg="mod">
          <ac:chgData name="Jurgen Tombal" userId="92029440-780d-4f9d-96a2-af8211a061eb" providerId="ADAL" clId="{0ECFD801-9123-E24E-A33E-B04D61ABA8F6}" dt="2021-01-19T16:25:57.436" v="95" actId="5793"/>
          <ac:spMkLst>
            <pc:docMk/>
            <pc:sldMk cId="448995885" sldId="357"/>
            <ac:spMk id="14" creationId="{C65EDF9D-318A-4C16-A7E5-964D4B25A527}"/>
          </ac:spMkLst>
        </pc:spChg>
      </pc:sldChg>
      <pc:sldChg chg="add">
        <pc:chgData name="Jurgen Tombal" userId="92029440-780d-4f9d-96a2-af8211a061eb" providerId="ADAL" clId="{0ECFD801-9123-E24E-A33E-B04D61ABA8F6}" dt="2021-01-20T11:39:08.224" v="121"/>
        <pc:sldMkLst>
          <pc:docMk/>
          <pc:sldMk cId="2596432180" sldId="358"/>
        </pc:sldMkLst>
      </pc:sldChg>
      <pc:sldChg chg="modSp add mod ord">
        <pc:chgData name="Jurgen Tombal" userId="92029440-780d-4f9d-96a2-af8211a061eb" providerId="ADAL" clId="{0ECFD801-9123-E24E-A33E-B04D61ABA8F6}" dt="2021-01-20T12:03:15.813" v="1776" actId="27636"/>
        <pc:sldMkLst>
          <pc:docMk/>
          <pc:sldMk cId="3748210291" sldId="359"/>
        </pc:sldMkLst>
        <pc:spChg chg="mod">
          <ac:chgData name="Jurgen Tombal" userId="92029440-780d-4f9d-96a2-af8211a061eb" providerId="ADAL" clId="{0ECFD801-9123-E24E-A33E-B04D61ABA8F6}" dt="2021-01-20T12:03:15.813" v="1776" actId="27636"/>
          <ac:spMkLst>
            <pc:docMk/>
            <pc:sldMk cId="3748210291" sldId="359"/>
            <ac:spMk id="8" creationId="{EDBC2AD9-AC9E-6445-8C77-1CF09932F879}"/>
          </ac:spMkLst>
        </pc:spChg>
      </pc:sldChg>
      <pc:sldChg chg="modSp add mod ord">
        <pc:chgData name="Jurgen Tombal" userId="92029440-780d-4f9d-96a2-af8211a061eb" providerId="ADAL" clId="{0ECFD801-9123-E24E-A33E-B04D61ABA8F6}" dt="2021-01-20T12:13:57.553" v="2111" actId="20577"/>
        <pc:sldMkLst>
          <pc:docMk/>
          <pc:sldMk cId="2274956131" sldId="360"/>
        </pc:sldMkLst>
        <pc:spChg chg="mod">
          <ac:chgData name="Jurgen Tombal" userId="92029440-780d-4f9d-96a2-af8211a061eb" providerId="ADAL" clId="{0ECFD801-9123-E24E-A33E-B04D61ABA8F6}" dt="2021-01-20T12:13:57.553" v="2111" actId="20577"/>
          <ac:spMkLst>
            <pc:docMk/>
            <pc:sldMk cId="2274956131" sldId="360"/>
            <ac:spMk id="8" creationId="{EDBC2AD9-AC9E-6445-8C77-1CF09932F879}"/>
          </ac:spMkLst>
        </pc:spChg>
      </pc:sldChg>
      <pc:sldChg chg="add del">
        <pc:chgData name="Jurgen Tombal" userId="92029440-780d-4f9d-96a2-af8211a061eb" providerId="ADAL" clId="{0ECFD801-9123-E24E-A33E-B04D61ABA8F6}" dt="2021-01-20T12:04:17.399" v="1789" actId="2696"/>
        <pc:sldMkLst>
          <pc:docMk/>
          <pc:sldMk cId="2131531972" sldId="361"/>
        </pc:sldMkLst>
      </pc:sldChg>
      <pc:sldChg chg="modSp add mod">
        <pc:chgData name="Jurgen Tombal" userId="92029440-780d-4f9d-96a2-af8211a061eb" providerId="ADAL" clId="{0ECFD801-9123-E24E-A33E-B04D61ABA8F6}" dt="2021-01-20T12:25:03.194" v="2621" actId="20577"/>
        <pc:sldMkLst>
          <pc:docMk/>
          <pc:sldMk cId="3543230954" sldId="361"/>
        </pc:sldMkLst>
        <pc:spChg chg="mod">
          <ac:chgData name="Jurgen Tombal" userId="92029440-780d-4f9d-96a2-af8211a061eb" providerId="ADAL" clId="{0ECFD801-9123-E24E-A33E-B04D61ABA8F6}" dt="2021-01-20T12:25:03.194" v="2621" actId="20577"/>
          <ac:spMkLst>
            <pc:docMk/>
            <pc:sldMk cId="3543230954" sldId="361"/>
            <ac:spMk id="3" creationId="{0C52D6AF-1805-524D-A795-205F95FBE524}"/>
          </ac:spMkLst>
        </pc:spChg>
        <pc:spChg chg="mod">
          <ac:chgData name="Jurgen Tombal" userId="92029440-780d-4f9d-96a2-af8211a061eb" providerId="ADAL" clId="{0ECFD801-9123-E24E-A33E-B04D61ABA8F6}" dt="2021-01-20T12:14:41.982" v="2124" actId="27636"/>
          <ac:spMkLst>
            <pc:docMk/>
            <pc:sldMk cId="3543230954" sldId="361"/>
            <ac:spMk id="8" creationId="{EDBC2AD9-AC9E-6445-8C77-1CF09932F879}"/>
          </ac:spMkLst>
        </pc:spChg>
      </pc:sldChg>
      <pc:sldChg chg="modSp add mod">
        <pc:chgData name="Jurgen Tombal" userId="92029440-780d-4f9d-96a2-af8211a061eb" providerId="ADAL" clId="{0ECFD801-9123-E24E-A33E-B04D61ABA8F6}" dt="2021-01-20T12:24:21.693" v="2578" actId="20577"/>
        <pc:sldMkLst>
          <pc:docMk/>
          <pc:sldMk cId="1189320573" sldId="362"/>
        </pc:sldMkLst>
        <pc:spChg chg="mod">
          <ac:chgData name="Jurgen Tombal" userId="92029440-780d-4f9d-96a2-af8211a061eb" providerId="ADAL" clId="{0ECFD801-9123-E24E-A33E-B04D61ABA8F6}" dt="2021-01-20T12:24:21.693" v="2578" actId="20577"/>
          <ac:spMkLst>
            <pc:docMk/>
            <pc:sldMk cId="1189320573" sldId="362"/>
            <ac:spMk id="8" creationId="{EDBC2AD9-AC9E-6445-8C77-1CF09932F879}"/>
          </ac:spMkLst>
        </pc:spChg>
      </pc:sldChg>
      <pc:sldChg chg="modSp add mod">
        <pc:chgData name="Jurgen Tombal" userId="92029440-780d-4f9d-96a2-af8211a061eb" providerId="ADAL" clId="{0ECFD801-9123-E24E-A33E-B04D61ABA8F6}" dt="2021-01-20T12:24:48.496" v="2599" actId="20577"/>
        <pc:sldMkLst>
          <pc:docMk/>
          <pc:sldMk cId="4206230553" sldId="363"/>
        </pc:sldMkLst>
        <pc:spChg chg="mod">
          <ac:chgData name="Jurgen Tombal" userId="92029440-780d-4f9d-96a2-af8211a061eb" providerId="ADAL" clId="{0ECFD801-9123-E24E-A33E-B04D61ABA8F6}" dt="2021-01-20T12:24:48.496" v="2599" actId="20577"/>
          <ac:spMkLst>
            <pc:docMk/>
            <pc:sldMk cId="4206230553" sldId="363"/>
            <ac:spMk id="3" creationId="{0C52D6AF-1805-524D-A795-205F95FBE524}"/>
          </ac:spMkLst>
        </pc:spChg>
        <pc:spChg chg="mod">
          <ac:chgData name="Jurgen Tombal" userId="92029440-780d-4f9d-96a2-af8211a061eb" providerId="ADAL" clId="{0ECFD801-9123-E24E-A33E-B04D61ABA8F6}" dt="2021-01-20T12:24:04.241" v="2574" actId="20577"/>
          <ac:spMkLst>
            <pc:docMk/>
            <pc:sldMk cId="4206230553" sldId="363"/>
            <ac:spMk id="8" creationId="{EDBC2AD9-AC9E-6445-8C77-1CF09932F879}"/>
          </ac:spMkLst>
        </pc:spChg>
      </pc:sldChg>
    </pc:docChg>
  </pc:docChgLst>
  <pc:docChgLst>
    <pc:chgData name="Jo Desutter" userId="6b6a8c24-e2d7-4c59-abf7-3f91513e54c8" providerId="ADAL" clId="{AACBCD2D-82F7-48BF-A18C-312B9B188EF2}"/>
    <pc:docChg chg="undo redo custSel addSld delSld modSld sldOrd">
      <pc:chgData name="Jo Desutter" userId="6b6a8c24-e2d7-4c59-abf7-3f91513e54c8" providerId="ADAL" clId="{AACBCD2D-82F7-48BF-A18C-312B9B188EF2}" dt="2021-01-17T15:54:53.645" v="1979" actId="13926"/>
      <pc:docMkLst>
        <pc:docMk/>
      </pc:docMkLst>
      <pc:sldChg chg="addSp modSp add mod ord">
        <pc:chgData name="Jo Desutter" userId="6b6a8c24-e2d7-4c59-abf7-3f91513e54c8" providerId="ADAL" clId="{AACBCD2D-82F7-48BF-A18C-312B9B188EF2}" dt="2021-01-17T14:05:11.151" v="959"/>
        <pc:sldMkLst>
          <pc:docMk/>
          <pc:sldMk cId="1538147809" sldId="275"/>
        </pc:sldMkLst>
        <pc:spChg chg="add mod">
          <ac:chgData name="Jo Desutter" userId="6b6a8c24-e2d7-4c59-abf7-3f91513e54c8" providerId="ADAL" clId="{AACBCD2D-82F7-48BF-A18C-312B9B188EF2}" dt="2021-01-17T13:58:07.503" v="915" actId="1076"/>
          <ac:spMkLst>
            <pc:docMk/>
            <pc:sldMk cId="1538147809" sldId="275"/>
            <ac:spMk id="5" creationId="{F90BC3DD-C9C8-4A71-B6B0-C6B532BF50C4}"/>
          </ac:spMkLst>
        </pc:spChg>
        <pc:spChg chg="add mod">
          <ac:chgData name="Jo Desutter" userId="6b6a8c24-e2d7-4c59-abf7-3f91513e54c8" providerId="ADAL" clId="{AACBCD2D-82F7-48BF-A18C-312B9B188EF2}" dt="2021-01-17T13:58:22.512" v="924" actId="20577"/>
          <ac:spMkLst>
            <pc:docMk/>
            <pc:sldMk cId="1538147809" sldId="275"/>
            <ac:spMk id="10" creationId="{952E516C-22FE-4886-9EFC-CAC93057A6F6}"/>
          </ac:spMkLst>
        </pc:spChg>
        <pc:spChg chg="mod">
          <ac:chgData name="Jo Desutter" userId="6b6a8c24-e2d7-4c59-abf7-3f91513e54c8" providerId="ADAL" clId="{AACBCD2D-82F7-48BF-A18C-312B9B188EF2}" dt="2021-01-17T13:57:35.724" v="908" actId="14100"/>
          <ac:spMkLst>
            <pc:docMk/>
            <pc:sldMk cId="1538147809" sldId="275"/>
            <ac:spMk id="15" creationId="{BBCE678E-469D-45BE-8CF0-C72B95F53161}"/>
          </ac:spMkLst>
        </pc:spChg>
      </pc:sldChg>
      <pc:sldChg chg="addSp delSp modSp add mod ord">
        <pc:chgData name="Jo Desutter" userId="6b6a8c24-e2d7-4c59-abf7-3f91513e54c8" providerId="ADAL" clId="{AACBCD2D-82F7-48BF-A18C-312B9B188EF2}" dt="2021-01-17T14:05:11.151" v="959"/>
        <pc:sldMkLst>
          <pc:docMk/>
          <pc:sldMk cId="2982770228" sldId="276"/>
        </pc:sldMkLst>
        <pc:graphicFrameChg chg="add del mod">
          <ac:chgData name="Jo Desutter" userId="6b6a8c24-e2d7-4c59-abf7-3f91513e54c8" providerId="ADAL" clId="{AACBCD2D-82F7-48BF-A18C-312B9B188EF2}" dt="2021-01-17T13:59:45.248" v="933" actId="478"/>
          <ac:graphicFrameMkLst>
            <pc:docMk/>
            <pc:sldMk cId="2982770228" sldId="276"/>
            <ac:graphicFrameMk id="12" creationId="{3C810C7D-6C2D-4617-8735-B960F5653545}"/>
          </ac:graphicFrameMkLst>
        </pc:graphicFrameChg>
        <pc:picChg chg="mod">
          <ac:chgData name="Jo Desutter" userId="6b6a8c24-e2d7-4c59-abf7-3f91513e54c8" providerId="ADAL" clId="{AACBCD2D-82F7-48BF-A18C-312B9B188EF2}" dt="2021-01-17T13:59:27.743" v="928" actId="1076"/>
          <ac:picMkLst>
            <pc:docMk/>
            <pc:sldMk cId="2982770228" sldId="276"/>
            <ac:picMk id="7" creationId="{31FE6AD4-514C-46CD-9E87-BC3372582255}"/>
          </ac:picMkLst>
        </pc:picChg>
        <pc:picChg chg="add mod">
          <ac:chgData name="Jo Desutter" userId="6b6a8c24-e2d7-4c59-abf7-3f91513e54c8" providerId="ADAL" clId="{AACBCD2D-82F7-48BF-A18C-312B9B188EF2}" dt="2021-01-17T14:00:16.881" v="937" actId="14100"/>
          <ac:picMkLst>
            <pc:docMk/>
            <pc:sldMk cId="2982770228" sldId="276"/>
            <ac:picMk id="9" creationId="{AF937766-6D6A-48FE-8EF0-A376065C9EF6}"/>
          </ac:picMkLst>
        </pc:picChg>
      </pc:sldChg>
      <pc:sldChg chg="modSp mod ord">
        <pc:chgData name="Jo Desutter" userId="6b6a8c24-e2d7-4c59-abf7-3f91513e54c8" providerId="ADAL" clId="{AACBCD2D-82F7-48BF-A18C-312B9B188EF2}" dt="2021-01-17T14:05:14.877" v="961"/>
        <pc:sldMkLst>
          <pc:docMk/>
          <pc:sldMk cId="301994175" sldId="296"/>
        </pc:sldMkLst>
        <pc:spChg chg="mod">
          <ac:chgData name="Jo Desutter" userId="6b6a8c24-e2d7-4c59-abf7-3f91513e54c8" providerId="ADAL" clId="{AACBCD2D-82F7-48BF-A18C-312B9B188EF2}" dt="2021-01-17T13:25:48.245" v="612" actId="400"/>
          <ac:spMkLst>
            <pc:docMk/>
            <pc:sldMk cId="301994175" sldId="296"/>
            <ac:spMk id="4" creationId="{BA0B9890-4B26-2041-B8C3-F64C46CEA627}"/>
          </ac:spMkLst>
        </pc:spChg>
      </pc:sldChg>
      <pc:sldChg chg="addSp delSp modSp mod">
        <pc:chgData name="Jo Desutter" userId="6b6a8c24-e2d7-4c59-abf7-3f91513e54c8" providerId="ADAL" clId="{AACBCD2D-82F7-48BF-A18C-312B9B188EF2}" dt="2021-01-17T12:55:11.723" v="69" actId="115"/>
        <pc:sldMkLst>
          <pc:docMk/>
          <pc:sldMk cId="147371608" sldId="297"/>
        </pc:sldMkLst>
        <pc:spChg chg="mod">
          <ac:chgData name="Jo Desutter" userId="6b6a8c24-e2d7-4c59-abf7-3f91513e54c8" providerId="ADAL" clId="{AACBCD2D-82F7-48BF-A18C-312B9B188EF2}" dt="2021-01-17T12:55:11.723" v="69" actId="115"/>
          <ac:spMkLst>
            <pc:docMk/>
            <pc:sldMk cId="147371608" sldId="297"/>
            <ac:spMk id="3" creationId="{0C52D6AF-1805-524D-A795-205F95FBE524}"/>
          </ac:spMkLst>
        </pc:spChg>
        <pc:spChg chg="del">
          <ac:chgData name="Jo Desutter" userId="6b6a8c24-e2d7-4c59-abf7-3f91513e54c8" providerId="ADAL" clId="{AACBCD2D-82F7-48BF-A18C-312B9B188EF2}" dt="2021-01-17T12:49:55.699" v="27" actId="478"/>
          <ac:spMkLst>
            <pc:docMk/>
            <pc:sldMk cId="147371608" sldId="297"/>
            <ac:spMk id="12" creationId="{5CD35DAD-2CE3-479E-8F99-0B8F79A20E8D}"/>
          </ac:spMkLst>
        </pc:spChg>
        <pc:spChg chg="add del mod">
          <ac:chgData name="Jo Desutter" userId="6b6a8c24-e2d7-4c59-abf7-3f91513e54c8" providerId="ADAL" clId="{AACBCD2D-82F7-48BF-A18C-312B9B188EF2}" dt="2021-01-17T12:49:13.962" v="3" actId="478"/>
          <ac:spMkLst>
            <pc:docMk/>
            <pc:sldMk cId="147371608" sldId="297"/>
            <ac:spMk id="14" creationId="{0DFC631E-3E3A-4A11-B7DB-7743D271A6CA}"/>
          </ac:spMkLst>
        </pc:spChg>
        <pc:spChg chg="add mod">
          <ac:chgData name="Jo Desutter" userId="6b6a8c24-e2d7-4c59-abf7-3f91513e54c8" providerId="ADAL" clId="{AACBCD2D-82F7-48BF-A18C-312B9B188EF2}" dt="2021-01-17T12:54:05.976" v="39" actId="6549"/>
          <ac:spMkLst>
            <pc:docMk/>
            <pc:sldMk cId="147371608" sldId="297"/>
            <ac:spMk id="16" creationId="{47515250-8677-498E-B254-529B9371F6BF}"/>
          </ac:spMkLst>
        </pc:spChg>
        <pc:spChg chg="add mod">
          <ac:chgData name="Jo Desutter" userId="6b6a8c24-e2d7-4c59-abf7-3f91513e54c8" providerId="ADAL" clId="{AACBCD2D-82F7-48BF-A18C-312B9B188EF2}" dt="2021-01-17T12:55:08.220" v="68" actId="1076"/>
          <ac:spMkLst>
            <pc:docMk/>
            <pc:sldMk cId="147371608" sldId="297"/>
            <ac:spMk id="17" creationId="{4E622834-74F2-4D28-9ABA-CC2E7B2E2611}"/>
          </ac:spMkLst>
        </pc:spChg>
        <pc:spChg chg="add mod">
          <ac:chgData name="Jo Desutter" userId="6b6a8c24-e2d7-4c59-abf7-3f91513e54c8" providerId="ADAL" clId="{AACBCD2D-82F7-48BF-A18C-312B9B188EF2}" dt="2021-01-17T12:54:40.818" v="48" actId="1076"/>
          <ac:spMkLst>
            <pc:docMk/>
            <pc:sldMk cId="147371608" sldId="297"/>
            <ac:spMk id="18" creationId="{96CE22E7-6051-4DB4-BC41-619922A54491}"/>
          </ac:spMkLst>
        </pc:spChg>
        <pc:picChg chg="del">
          <ac:chgData name="Jo Desutter" userId="6b6a8c24-e2d7-4c59-abf7-3f91513e54c8" providerId="ADAL" clId="{AACBCD2D-82F7-48BF-A18C-312B9B188EF2}" dt="2021-01-17T12:49:10.140" v="1" actId="478"/>
          <ac:picMkLst>
            <pc:docMk/>
            <pc:sldMk cId="147371608" sldId="297"/>
            <ac:picMk id="8" creationId="{A7E3849E-5542-4883-A8F5-7FA3A40DD8D3}"/>
          </ac:picMkLst>
        </pc:picChg>
        <pc:picChg chg="del">
          <ac:chgData name="Jo Desutter" userId="6b6a8c24-e2d7-4c59-abf7-3f91513e54c8" providerId="ADAL" clId="{AACBCD2D-82F7-48BF-A18C-312B9B188EF2}" dt="2021-01-17T12:49:12.346" v="2" actId="478"/>
          <ac:picMkLst>
            <pc:docMk/>
            <pc:sldMk cId="147371608" sldId="297"/>
            <ac:picMk id="10" creationId="{3BE98AF1-8B1E-411F-804E-338126C59EF8}"/>
          </ac:picMkLst>
        </pc:picChg>
      </pc:sldChg>
      <pc:sldChg chg="addSp delSp modSp mod">
        <pc:chgData name="Jo Desutter" userId="6b6a8c24-e2d7-4c59-abf7-3f91513e54c8" providerId="ADAL" clId="{AACBCD2D-82F7-48BF-A18C-312B9B188EF2}" dt="2021-01-17T14:08:06.488" v="1037" actId="478"/>
        <pc:sldMkLst>
          <pc:docMk/>
          <pc:sldMk cId="1279920290" sldId="298"/>
        </pc:sldMkLst>
        <pc:spChg chg="mod">
          <ac:chgData name="Jo Desutter" userId="6b6a8c24-e2d7-4c59-abf7-3f91513e54c8" providerId="ADAL" clId="{AACBCD2D-82F7-48BF-A18C-312B9B188EF2}" dt="2021-01-17T14:07:21.496" v="1030" actId="6549"/>
          <ac:spMkLst>
            <pc:docMk/>
            <pc:sldMk cId="1279920290" sldId="298"/>
            <ac:spMk id="3" creationId="{0C52D6AF-1805-524D-A795-205F95FBE524}"/>
          </ac:spMkLst>
        </pc:spChg>
        <pc:spChg chg="add del mod">
          <ac:chgData name="Jo Desutter" userId="6b6a8c24-e2d7-4c59-abf7-3f91513e54c8" providerId="ADAL" clId="{AACBCD2D-82F7-48BF-A18C-312B9B188EF2}" dt="2021-01-17T14:08:06.488" v="1037" actId="478"/>
          <ac:spMkLst>
            <pc:docMk/>
            <pc:sldMk cId="1279920290" sldId="298"/>
            <ac:spMk id="11" creationId="{E71F837C-6F68-446E-9ECD-46066E172891}"/>
          </ac:spMkLst>
        </pc:spChg>
        <pc:spChg chg="del">
          <ac:chgData name="Jo Desutter" userId="6b6a8c24-e2d7-4c59-abf7-3f91513e54c8" providerId="ADAL" clId="{AACBCD2D-82F7-48BF-A18C-312B9B188EF2}" dt="2021-01-17T14:08:04.879" v="1036" actId="478"/>
          <ac:spMkLst>
            <pc:docMk/>
            <pc:sldMk cId="1279920290" sldId="298"/>
            <ac:spMk id="12" creationId="{5CD35DAD-2CE3-479E-8F99-0B8F79A20E8D}"/>
          </ac:spMkLst>
        </pc:spChg>
        <pc:picChg chg="del">
          <ac:chgData name="Jo Desutter" userId="6b6a8c24-e2d7-4c59-abf7-3f91513e54c8" providerId="ADAL" clId="{AACBCD2D-82F7-48BF-A18C-312B9B188EF2}" dt="2021-01-17T12:49:08.101" v="0" actId="478"/>
          <ac:picMkLst>
            <pc:docMk/>
            <pc:sldMk cId="1279920290" sldId="298"/>
            <ac:picMk id="7" creationId="{F94B10C1-B261-48B8-A932-12B8453CED07}"/>
          </ac:picMkLst>
        </pc:picChg>
      </pc:sldChg>
      <pc:sldChg chg="addSp delSp modSp add mod">
        <pc:chgData name="Jo Desutter" userId="6b6a8c24-e2d7-4c59-abf7-3f91513e54c8" providerId="ADAL" clId="{AACBCD2D-82F7-48BF-A18C-312B9B188EF2}" dt="2021-01-17T14:43:35.739" v="1713" actId="571"/>
        <pc:sldMkLst>
          <pc:docMk/>
          <pc:sldMk cId="1715422923" sldId="299"/>
        </pc:sldMkLst>
        <pc:spChg chg="mod">
          <ac:chgData name="Jo Desutter" userId="6b6a8c24-e2d7-4c59-abf7-3f91513e54c8" providerId="ADAL" clId="{AACBCD2D-82F7-48BF-A18C-312B9B188EF2}" dt="2021-01-17T13:38:21.876" v="857" actId="1076"/>
          <ac:spMkLst>
            <pc:docMk/>
            <pc:sldMk cId="1715422923" sldId="299"/>
            <ac:spMk id="3" creationId="{0C52D6AF-1805-524D-A795-205F95FBE524}"/>
          </ac:spMkLst>
        </pc:spChg>
        <pc:spChg chg="add mod">
          <ac:chgData name="Jo Desutter" userId="6b6a8c24-e2d7-4c59-abf7-3f91513e54c8" providerId="ADAL" clId="{AACBCD2D-82F7-48BF-A18C-312B9B188EF2}" dt="2021-01-17T13:34:49.872" v="805" actId="14100"/>
          <ac:spMkLst>
            <pc:docMk/>
            <pc:sldMk cId="1715422923" sldId="299"/>
            <ac:spMk id="6" creationId="{AF0AA068-A706-47BF-8BFC-4AFF248B1166}"/>
          </ac:spMkLst>
        </pc:spChg>
        <pc:spChg chg="add mod">
          <ac:chgData name="Jo Desutter" userId="6b6a8c24-e2d7-4c59-abf7-3f91513e54c8" providerId="ADAL" clId="{AACBCD2D-82F7-48BF-A18C-312B9B188EF2}" dt="2021-01-17T13:32:05.607" v="736" actId="1582"/>
          <ac:spMkLst>
            <pc:docMk/>
            <pc:sldMk cId="1715422923" sldId="299"/>
            <ac:spMk id="7" creationId="{39D3DF08-0462-425E-8494-496E76BC7A55}"/>
          </ac:spMkLst>
        </pc:spChg>
        <pc:spChg chg="add mod">
          <ac:chgData name="Jo Desutter" userId="6b6a8c24-e2d7-4c59-abf7-3f91513e54c8" providerId="ADAL" clId="{AACBCD2D-82F7-48BF-A18C-312B9B188EF2}" dt="2021-01-17T13:37:31.007" v="836" actId="1076"/>
          <ac:spMkLst>
            <pc:docMk/>
            <pc:sldMk cId="1715422923" sldId="299"/>
            <ac:spMk id="8" creationId="{B3119564-0430-4DD5-907C-13EF9DB03E7F}"/>
          </ac:spMkLst>
        </pc:spChg>
        <pc:spChg chg="add mod">
          <ac:chgData name="Jo Desutter" userId="6b6a8c24-e2d7-4c59-abf7-3f91513e54c8" providerId="ADAL" clId="{AACBCD2D-82F7-48BF-A18C-312B9B188EF2}" dt="2021-01-17T13:34:38.280" v="803" actId="1035"/>
          <ac:spMkLst>
            <pc:docMk/>
            <pc:sldMk cId="1715422923" sldId="299"/>
            <ac:spMk id="9" creationId="{A96E3F2C-17D9-4FDC-8B3C-8E1206F4DD8F}"/>
          </ac:spMkLst>
        </pc:spChg>
        <pc:spChg chg="add mod">
          <ac:chgData name="Jo Desutter" userId="6b6a8c24-e2d7-4c59-abf7-3f91513e54c8" providerId="ADAL" clId="{AACBCD2D-82F7-48BF-A18C-312B9B188EF2}" dt="2021-01-17T13:35:01.701" v="807" actId="14100"/>
          <ac:spMkLst>
            <pc:docMk/>
            <pc:sldMk cId="1715422923" sldId="299"/>
            <ac:spMk id="10" creationId="{9BD47145-5B77-40C9-AA83-D74818862CF9}"/>
          </ac:spMkLst>
        </pc:spChg>
        <pc:spChg chg="add mod">
          <ac:chgData name="Jo Desutter" userId="6b6a8c24-e2d7-4c59-abf7-3f91513e54c8" providerId="ADAL" clId="{AACBCD2D-82F7-48BF-A18C-312B9B188EF2}" dt="2021-01-17T13:30:17.446" v="722" actId="14100"/>
          <ac:spMkLst>
            <pc:docMk/>
            <pc:sldMk cId="1715422923" sldId="299"/>
            <ac:spMk id="11" creationId="{B3946398-5D82-47AF-9008-1842691FF840}"/>
          </ac:spMkLst>
        </pc:spChg>
        <pc:spChg chg="add mod">
          <ac:chgData name="Jo Desutter" userId="6b6a8c24-e2d7-4c59-abf7-3f91513e54c8" providerId="ADAL" clId="{AACBCD2D-82F7-48BF-A18C-312B9B188EF2}" dt="2021-01-17T13:32:29.098" v="758" actId="313"/>
          <ac:spMkLst>
            <pc:docMk/>
            <pc:sldMk cId="1715422923" sldId="299"/>
            <ac:spMk id="12" creationId="{65B75AD7-BA6E-4CC8-B1E0-C98CE3F2D2C0}"/>
          </ac:spMkLst>
        </pc:spChg>
        <pc:spChg chg="add mod">
          <ac:chgData name="Jo Desutter" userId="6b6a8c24-e2d7-4c59-abf7-3f91513e54c8" providerId="ADAL" clId="{AACBCD2D-82F7-48BF-A18C-312B9B188EF2}" dt="2021-01-17T13:29:22.734" v="720" actId="14100"/>
          <ac:spMkLst>
            <pc:docMk/>
            <pc:sldMk cId="1715422923" sldId="299"/>
            <ac:spMk id="13" creationId="{095DE2C1-DFDF-4C4E-9C9E-FFBBC17571C9}"/>
          </ac:spMkLst>
        </pc:spChg>
        <pc:spChg chg="add mod">
          <ac:chgData name="Jo Desutter" userId="6b6a8c24-e2d7-4c59-abf7-3f91513e54c8" providerId="ADAL" clId="{AACBCD2D-82F7-48BF-A18C-312B9B188EF2}" dt="2021-01-17T13:30:28.841" v="734" actId="20577"/>
          <ac:spMkLst>
            <pc:docMk/>
            <pc:sldMk cId="1715422923" sldId="299"/>
            <ac:spMk id="14" creationId="{F5756316-3864-43D1-8060-E9323D9ABCE3}"/>
          </ac:spMkLst>
        </pc:spChg>
        <pc:spChg chg="add mod">
          <ac:chgData name="Jo Desutter" userId="6b6a8c24-e2d7-4c59-abf7-3f91513e54c8" providerId="ADAL" clId="{AACBCD2D-82F7-48BF-A18C-312B9B188EF2}" dt="2021-01-17T13:38:21.057" v="856" actId="1035"/>
          <ac:spMkLst>
            <pc:docMk/>
            <pc:sldMk cId="1715422923" sldId="299"/>
            <ac:spMk id="15" creationId="{AD0504B5-911E-4163-B8EE-8B43E497EC51}"/>
          </ac:spMkLst>
        </pc:spChg>
        <pc:spChg chg="del">
          <ac:chgData name="Jo Desutter" userId="6b6a8c24-e2d7-4c59-abf7-3f91513e54c8" providerId="ADAL" clId="{AACBCD2D-82F7-48BF-A18C-312B9B188EF2}" dt="2021-01-17T12:55:31.923" v="71" actId="478"/>
          <ac:spMkLst>
            <pc:docMk/>
            <pc:sldMk cId="1715422923" sldId="299"/>
            <ac:spMk id="16" creationId="{47515250-8677-498E-B254-529B9371F6BF}"/>
          </ac:spMkLst>
        </pc:spChg>
        <pc:spChg chg="del">
          <ac:chgData name="Jo Desutter" userId="6b6a8c24-e2d7-4c59-abf7-3f91513e54c8" providerId="ADAL" clId="{AACBCD2D-82F7-48BF-A18C-312B9B188EF2}" dt="2021-01-17T12:55:34.770" v="73" actId="478"/>
          <ac:spMkLst>
            <pc:docMk/>
            <pc:sldMk cId="1715422923" sldId="299"/>
            <ac:spMk id="17" creationId="{4E622834-74F2-4D28-9ABA-CC2E7B2E2611}"/>
          </ac:spMkLst>
        </pc:spChg>
        <pc:spChg chg="del">
          <ac:chgData name="Jo Desutter" userId="6b6a8c24-e2d7-4c59-abf7-3f91513e54c8" providerId="ADAL" clId="{AACBCD2D-82F7-48BF-A18C-312B9B188EF2}" dt="2021-01-17T12:55:33.634" v="72" actId="478"/>
          <ac:spMkLst>
            <pc:docMk/>
            <pc:sldMk cId="1715422923" sldId="299"/>
            <ac:spMk id="18" creationId="{96CE22E7-6051-4DB4-BC41-619922A54491}"/>
          </ac:spMkLst>
        </pc:spChg>
        <pc:spChg chg="add mod">
          <ac:chgData name="Jo Desutter" userId="6b6a8c24-e2d7-4c59-abf7-3f91513e54c8" providerId="ADAL" clId="{AACBCD2D-82F7-48BF-A18C-312B9B188EF2}" dt="2021-01-17T13:35:15.384" v="819" actId="20577"/>
          <ac:spMkLst>
            <pc:docMk/>
            <pc:sldMk cId="1715422923" sldId="299"/>
            <ac:spMk id="19" creationId="{DA085B2E-8E2C-4ED7-8957-F2EB03A61F5A}"/>
          </ac:spMkLst>
        </pc:spChg>
        <pc:spChg chg="add mod">
          <ac:chgData name="Jo Desutter" userId="6b6a8c24-e2d7-4c59-abf7-3f91513e54c8" providerId="ADAL" clId="{AACBCD2D-82F7-48BF-A18C-312B9B188EF2}" dt="2021-01-17T13:37:06.080" v="833" actId="1037"/>
          <ac:spMkLst>
            <pc:docMk/>
            <pc:sldMk cId="1715422923" sldId="299"/>
            <ac:spMk id="20" creationId="{0DE89413-513F-4450-8F21-0565F33063F6}"/>
          </ac:spMkLst>
        </pc:spChg>
        <pc:spChg chg="add mod">
          <ac:chgData name="Jo Desutter" userId="6b6a8c24-e2d7-4c59-abf7-3f91513e54c8" providerId="ADAL" clId="{AACBCD2D-82F7-48BF-A18C-312B9B188EF2}" dt="2021-01-17T13:36:06.527" v="826" actId="14100"/>
          <ac:spMkLst>
            <pc:docMk/>
            <pc:sldMk cId="1715422923" sldId="299"/>
            <ac:spMk id="21" creationId="{0D5FA0FA-F720-4504-A5D5-73755D108E40}"/>
          </ac:spMkLst>
        </pc:spChg>
        <pc:spChg chg="add mod">
          <ac:chgData name="Jo Desutter" userId="6b6a8c24-e2d7-4c59-abf7-3f91513e54c8" providerId="ADAL" clId="{AACBCD2D-82F7-48BF-A18C-312B9B188EF2}" dt="2021-01-17T13:36:14.135" v="828" actId="1076"/>
          <ac:spMkLst>
            <pc:docMk/>
            <pc:sldMk cId="1715422923" sldId="299"/>
            <ac:spMk id="22" creationId="{50B1C54F-4283-40EA-9497-B0B388FBC4D5}"/>
          </ac:spMkLst>
        </pc:spChg>
        <pc:spChg chg="add del mod">
          <ac:chgData name="Jo Desutter" userId="6b6a8c24-e2d7-4c59-abf7-3f91513e54c8" providerId="ADAL" clId="{AACBCD2D-82F7-48BF-A18C-312B9B188EF2}" dt="2021-01-17T13:37:35.395" v="839"/>
          <ac:spMkLst>
            <pc:docMk/>
            <pc:sldMk cId="1715422923" sldId="299"/>
            <ac:spMk id="23" creationId="{3C9E63CB-D22E-4732-9156-EB76856D562F}"/>
          </ac:spMkLst>
        </pc:spChg>
        <pc:spChg chg="add del mod">
          <ac:chgData name="Jo Desutter" userId="6b6a8c24-e2d7-4c59-abf7-3f91513e54c8" providerId="ADAL" clId="{AACBCD2D-82F7-48BF-A18C-312B9B188EF2}" dt="2021-01-17T13:37:34.856" v="838"/>
          <ac:spMkLst>
            <pc:docMk/>
            <pc:sldMk cId="1715422923" sldId="299"/>
            <ac:spMk id="24" creationId="{AA967E9E-24AF-4AE5-80FE-8901B38386BA}"/>
          </ac:spMkLst>
        </pc:spChg>
        <pc:spChg chg="add mod">
          <ac:chgData name="Jo Desutter" userId="6b6a8c24-e2d7-4c59-abf7-3f91513e54c8" providerId="ADAL" clId="{AACBCD2D-82F7-48BF-A18C-312B9B188EF2}" dt="2021-01-17T13:38:00.332" v="853" actId="1076"/>
          <ac:spMkLst>
            <pc:docMk/>
            <pc:sldMk cId="1715422923" sldId="299"/>
            <ac:spMk id="25" creationId="{F2B4F3C3-90AA-4FEB-8007-647AC1968084}"/>
          </ac:spMkLst>
        </pc:spChg>
        <pc:spChg chg="add mod">
          <ac:chgData name="Jo Desutter" userId="6b6a8c24-e2d7-4c59-abf7-3f91513e54c8" providerId="ADAL" clId="{AACBCD2D-82F7-48BF-A18C-312B9B188EF2}" dt="2021-01-17T14:43:35.739" v="1713" actId="571"/>
          <ac:spMkLst>
            <pc:docMk/>
            <pc:sldMk cId="1715422923" sldId="299"/>
            <ac:spMk id="27" creationId="{5D99C33E-9E5D-4B68-BCC1-6C76AC8FC272}"/>
          </ac:spMkLst>
        </pc:spChg>
        <pc:spChg chg="add mod">
          <ac:chgData name="Jo Desutter" userId="6b6a8c24-e2d7-4c59-abf7-3f91513e54c8" providerId="ADAL" clId="{AACBCD2D-82F7-48BF-A18C-312B9B188EF2}" dt="2021-01-17T14:43:35.739" v="1713" actId="571"/>
          <ac:spMkLst>
            <pc:docMk/>
            <pc:sldMk cId="1715422923" sldId="299"/>
            <ac:spMk id="28" creationId="{65EE35B5-622F-4A3E-99BB-19B1C4488295}"/>
          </ac:spMkLst>
        </pc:spChg>
        <pc:spChg chg="add mod">
          <ac:chgData name="Jo Desutter" userId="6b6a8c24-e2d7-4c59-abf7-3f91513e54c8" providerId="ADAL" clId="{AACBCD2D-82F7-48BF-A18C-312B9B188EF2}" dt="2021-01-17T14:43:35.739" v="1713" actId="571"/>
          <ac:spMkLst>
            <pc:docMk/>
            <pc:sldMk cId="1715422923" sldId="299"/>
            <ac:spMk id="29" creationId="{45E57A85-D300-4548-94C2-757279D6A7A2}"/>
          </ac:spMkLst>
        </pc:spChg>
        <pc:picChg chg="add mod">
          <ac:chgData name="Jo Desutter" userId="6b6a8c24-e2d7-4c59-abf7-3f91513e54c8" providerId="ADAL" clId="{AACBCD2D-82F7-48BF-A18C-312B9B188EF2}" dt="2021-01-17T13:27:18.847" v="632" actId="1076"/>
          <ac:picMkLst>
            <pc:docMk/>
            <pc:sldMk cId="1715422923" sldId="299"/>
            <ac:picMk id="5" creationId="{CFA9032B-763B-4A0D-A2BB-A082A8B1B2DF}"/>
          </ac:picMkLst>
        </pc:picChg>
        <pc:picChg chg="add mod">
          <ac:chgData name="Jo Desutter" userId="6b6a8c24-e2d7-4c59-abf7-3f91513e54c8" providerId="ADAL" clId="{AACBCD2D-82F7-48BF-A18C-312B9B188EF2}" dt="2021-01-17T14:43:35.739" v="1713" actId="571"/>
          <ac:picMkLst>
            <pc:docMk/>
            <pc:sldMk cId="1715422923" sldId="299"/>
            <ac:picMk id="26" creationId="{B6197FD7-842F-437D-8A2B-6EFA6E984434}"/>
          </ac:picMkLst>
        </pc:picChg>
      </pc:sldChg>
      <pc:sldChg chg="addSp modSp add del mod ord">
        <pc:chgData name="Jo Desutter" userId="6b6a8c24-e2d7-4c59-abf7-3f91513e54c8" providerId="ADAL" clId="{AACBCD2D-82F7-48BF-A18C-312B9B188EF2}" dt="2021-01-17T13:18:15.349" v="512" actId="47"/>
        <pc:sldMkLst>
          <pc:docMk/>
          <pc:sldMk cId="1840873509" sldId="300"/>
        </pc:sldMkLst>
        <pc:spChg chg="mod">
          <ac:chgData name="Jo Desutter" userId="6b6a8c24-e2d7-4c59-abf7-3f91513e54c8" providerId="ADAL" clId="{AACBCD2D-82F7-48BF-A18C-312B9B188EF2}" dt="2021-01-17T13:08:28.183" v="173" actId="1076"/>
          <ac:spMkLst>
            <pc:docMk/>
            <pc:sldMk cId="1840873509" sldId="300"/>
            <ac:spMk id="3" creationId="{0C52D6AF-1805-524D-A795-205F95FBE524}"/>
          </ac:spMkLst>
        </pc:spChg>
        <pc:spChg chg="add mod">
          <ac:chgData name="Jo Desutter" userId="6b6a8c24-e2d7-4c59-abf7-3f91513e54c8" providerId="ADAL" clId="{AACBCD2D-82F7-48BF-A18C-312B9B188EF2}" dt="2021-01-17T13:05:05.515" v="148" actId="20577"/>
          <ac:spMkLst>
            <pc:docMk/>
            <pc:sldMk cId="1840873509" sldId="300"/>
            <ac:spMk id="5" creationId="{C592D8BF-F18B-43EF-9DFC-E8B1DC5CA5F4}"/>
          </ac:spMkLst>
        </pc:spChg>
        <pc:spChg chg="add mod">
          <ac:chgData name="Jo Desutter" userId="6b6a8c24-e2d7-4c59-abf7-3f91513e54c8" providerId="ADAL" clId="{AACBCD2D-82F7-48BF-A18C-312B9B188EF2}" dt="2021-01-17T13:00:04.699" v="108" actId="1076"/>
          <ac:spMkLst>
            <pc:docMk/>
            <pc:sldMk cId="1840873509" sldId="300"/>
            <ac:spMk id="6" creationId="{457DD2D7-C3E3-4847-9928-961F2EC08B47}"/>
          </ac:spMkLst>
        </pc:spChg>
        <pc:spChg chg="add mod">
          <ac:chgData name="Jo Desutter" userId="6b6a8c24-e2d7-4c59-abf7-3f91513e54c8" providerId="ADAL" clId="{AACBCD2D-82F7-48BF-A18C-312B9B188EF2}" dt="2021-01-17T13:08:23.528" v="171" actId="164"/>
          <ac:spMkLst>
            <pc:docMk/>
            <pc:sldMk cId="1840873509" sldId="300"/>
            <ac:spMk id="9" creationId="{C5779A62-829E-45A2-9F03-4B3EF0B3F853}"/>
          </ac:spMkLst>
        </pc:spChg>
        <pc:grpChg chg="add mod">
          <ac:chgData name="Jo Desutter" userId="6b6a8c24-e2d7-4c59-abf7-3f91513e54c8" providerId="ADAL" clId="{AACBCD2D-82F7-48BF-A18C-312B9B188EF2}" dt="2021-01-17T13:08:27.803" v="172" actId="1076"/>
          <ac:grpSpMkLst>
            <pc:docMk/>
            <pc:sldMk cId="1840873509" sldId="300"/>
            <ac:grpSpMk id="12" creationId="{95649710-E0AF-4240-BC69-B226C2CA5EBB}"/>
          </ac:grpSpMkLst>
        </pc:grpChg>
        <pc:picChg chg="add mod">
          <ac:chgData name="Jo Desutter" userId="6b6a8c24-e2d7-4c59-abf7-3f91513e54c8" providerId="ADAL" clId="{AACBCD2D-82F7-48BF-A18C-312B9B188EF2}" dt="2021-01-17T12:59:23.153" v="98" actId="1076"/>
          <ac:picMkLst>
            <pc:docMk/>
            <pc:sldMk cId="1840873509" sldId="300"/>
            <ac:picMk id="7" creationId="{919DC149-8D51-47EB-A356-C3958AB07435}"/>
          </ac:picMkLst>
        </pc:picChg>
        <pc:picChg chg="add mod ord">
          <ac:chgData name="Jo Desutter" userId="6b6a8c24-e2d7-4c59-abf7-3f91513e54c8" providerId="ADAL" clId="{AACBCD2D-82F7-48BF-A18C-312B9B188EF2}" dt="2021-01-17T13:08:23.528" v="171" actId="164"/>
          <ac:picMkLst>
            <pc:docMk/>
            <pc:sldMk cId="1840873509" sldId="300"/>
            <ac:picMk id="11" creationId="{08150EB2-89E3-43D2-8125-C935CD84A116}"/>
          </ac:picMkLst>
        </pc:picChg>
      </pc:sldChg>
      <pc:sldChg chg="addSp delSp modSp add mod">
        <pc:chgData name="Jo Desutter" userId="6b6a8c24-e2d7-4c59-abf7-3f91513e54c8" providerId="ADAL" clId="{AACBCD2D-82F7-48BF-A18C-312B9B188EF2}" dt="2021-01-17T13:13:54.608" v="265" actId="403"/>
        <pc:sldMkLst>
          <pc:docMk/>
          <pc:sldMk cId="3640936164" sldId="301"/>
        </pc:sldMkLst>
        <pc:spChg chg="del mod">
          <ac:chgData name="Jo Desutter" userId="6b6a8c24-e2d7-4c59-abf7-3f91513e54c8" providerId="ADAL" clId="{AACBCD2D-82F7-48BF-A18C-312B9B188EF2}" dt="2021-01-17T13:12:11.217" v="246" actId="478"/>
          <ac:spMkLst>
            <pc:docMk/>
            <pc:sldMk cId="3640936164" sldId="301"/>
            <ac:spMk id="5" creationId="{C592D8BF-F18B-43EF-9DFC-E8B1DC5CA5F4}"/>
          </ac:spMkLst>
        </pc:spChg>
        <pc:spChg chg="del mod">
          <ac:chgData name="Jo Desutter" userId="6b6a8c24-e2d7-4c59-abf7-3f91513e54c8" providerId="ADAL" clId="{AACBCD2D-82F7-48BF-A18C-312B9B188EF2}" dt="2021-01-17T13:08:51.929" v="177" actId="478"/>
          <ac:spMkLst>
            <pc:docMk/>
            <pc:sldMk cId="3640936164" sldId="301"/>
            <ac:spMk id="6" creationId="{457DD2D7-C3E3-4847-9928-961F2EC08B47}"/>
          </ac:spMkLst>
        </pc:spChg>
        <pc:spChg chg="add mod">
          <ac:chgData name="Jo Desutter" userId="6b6a8c24-e2d7-4c59-abf7-3f91513e54c8" providerId="ADAL" clId="{AACBCD2D-82F7-48BF-A18C-312B9B188EF2}" dt="2021-01-17T13:13:46.565" v="259" actId="1076"/>
          <ac:spMkLst>
            <pc:docMk/>
            <pc:sldMk cId="3640936164" sldId="301"/>
            <ac:spMk id="8" creationId="{B381750F-7ACB-49E5-842C-0055FC91A16E}"/>
          </ac:spMkLst>
        </pc:spChg>
        <pc:spChg chg="add del mod">
          <ac:chgData name="Jo Desutter" userId="6b6a8c24-e2d7-4c59-abf7-3f91513e54c8" providerId="ADAL" clId="{AACBCD2D-82F7-48BF-A18C-312B9B188EF2}" dt="2021-01-17T13:13:46.565" v="259" actId="1076"/>
          <ac:spMkLst>
            <pc:docMk/>
            <pc:sldMk cId="3640936164" sldId="301"/>
            <ac:spMk id="13" creationId="{E6A8D103-26DD-45CF-ACD2-007C163ADF08}"/>
          </ac:spMkLst>
        </pc:spChg>
        <pc:spChg chg="add mod">
          <ac:chgData name="Jo Desutter" userId="6b6a8c24-e2d7-4c59-abf7-3f91513e54c8" providerId="ADAL" clId="{AACBCD2D-82F7-48BF-A18C-312B9B188EF2}" dt="2021-01-17T13:13:54.608" v="265" actId="403"/>
          <ac:spMkLst>
            <pc:docMk/>
            <pc:sldMk cId="3640936164" sldId="301"/>
            <ac:spMk id="14" creationId="{C65EDF9D-318A-4C16-A7E5-964D4B25A527}"/>
          </ac:spMkLst>
        </pc:spChg>
        <pc:picChg chg="del">
          <ac:chgData name="Jo Desutter" userId="6b6a8c24-e2d7-4c59-abf7-3f91513e54c8" providerId="ADAL" clId="{AACBCD2D-82F7-48BF-A18C-312B9B188EF2}" dt="2021-01-17T13:08:50.513" v="176" actId="478"/>
          <ac:picMkLst>
            <pc:docMk/>
            <pc:sldMk cId="3640936164" sldId="301"/>
            <ac:picMk id="7" creationId="{919DC149-8D51-47EB-A356-C3958AB07435}"/>
          </ac:picMkLst>
        </pc:picChg>
      </pc:sldChg>
      <pc:sldChg chg="delSp modSp add mod">
        <pc:chgData name="Jo Desutter" userId="6b6a8c24-e2d7-4c59-abf7-3f91513e54c8" providerId="ADAL" clId="{AACBCD2D-82F7-48BF-A18C-312B9B188EF2}" dt="2021-01-17T13:15:09.050" v="389" actId="5793"/>
        <pc:sldMkLst>
          <pc:docMk/>
          <pc:sldMk cId="568699135" sldId="302"/>
        </pc:sldMkLst>
        <pc:spChg chg="mod">
          <ac:chgData name="Jo Desutter" userId="6b6a8c24-e2d7-4c59-abf7-3f91513e54c8" providerId="ADAL" clId="{AACBCD2D-82F7-48BF-A18C-312B9B188EF2}" dt="2021-01-17T13:15:09.050" v="389" actId="5793"/>
          <ac:spMkLst>
            <pc:docMk/>
            <pc:sldMk cId="568699135" sldId="302"/>
            <ac:spMk id="8" creationId="{B381750F-7ACB-49E5-842C-0055FC91A16E}"/>
          </ac:spMkLst>
        </pc:spChg>
        <pc:spChg chg="del">
          <ac:chgData name="Jo Desutter" userId="6b6a8c24-e2d7-4c59-abf7-3f91513e54c8" providerId="ADAL" clId="{AACBCD2D-82F7-48BF-A18C-312B9B188EF2}" dt="2021-01-17T13:14:09.249" v="266" actId="478"/>
          <ac:spMkLst>
            <pc:docMk/>
            <pc:sldMk cId="568699135" sldId="302"/>
            <ac:spMk id="13" creationId="{E6A8D103-26DD-45CF-ACD2-007C163ADF08}"/>
          </ac:spMkLst>
        </pc:spChg>
      </pc:sldChg>
      <pc:sldChg chg="modSp add mod">
        <pc:chgData name="Jo Desutter" userId="6b6a8c24-e2d7-4c59-abf7-3f91513e54c8" providerId="ADAL" clId="{AACBCD2D-82F7-48BF-A18C-312B9B188EF2}" dt="2021-01-17T13:16:29.602" v="485" actId="20577"/>
        <pc:sldMkLst>
          <pc:docMk/>
          <pc:sldMk cId="1779101753" sldId="303"/>
        </pc:sldMkLst>
        <pc:spChg chg="mod">
          <ac:chgData name="Jo Desutter" userId="6b6a8c24-e2d7-4c59-abf7-3f91513e54c8" providerId="ADAL" clId="{AACBCD2D-82F7-48BF-A18C-312B9B188EF2}" dt="2021-01-17T13:16:29.602" v="485" actId="20577"/>
          <ac:spMkLst>
            <pc:docMk/>
            <pc:sldMk cId="1779101753" sldId="303"/>
            <ac:spMk id="8" creationId="{B381750F-7ACB-49E5-842C-0055FC91A16E}"/>
          </ac:spMkLst>
        </pc:spChg>
        <pc:spChg chg="mod">
          <ac:chgData name="Jo Desutter" userId="6b6a8c24-e2d7-4c59-abf7-3f91513e54c8" providerId="ADAL" clId="{AACBCD2D-82F7-48BF-A18C-312B9B188EF2}" dt="2021-01-17T13:15:27.323" v="398" actId="403"/>
          <ac:spMkLst>
            <pc:docMk/>
            <pc:sldMk cId="1779101753" sldId="303"/>
            <ac:spMk id="14" creationId="{C65EDF9D-318A-4C16-A7E5-964D4B25A527}"/>
          </ac:spMkLst>
        </pc:spChg>
      </pc:sldChg>
      <pc:sldChg chg="addSp delSp modSp add mod">
        <pc:chgData name="Jo Desutter" userId="6b6a8c24-e2d7-4c59-abf7-3f91513e54c8" providerId="ADAL" clId="{AACBCD2D-82F7-48BF-A18C-312B9B188EF2}" dt="2021-01-17T13:19:57.015" v="515" actId="1076"/>
        <pc:sldMkLst>
          <pc:docMk/>
          <pc:sldMk cId="1503191767" sldId="304"/>
        </pc:sldMkLst>
        <pc:spChg chg="del mod">
          <ac:chgData name="Jo Desutter" userId="6b6a8c24-e2d7-4c59-abf7-3f91513e54c8" providerId="ADAL" clId="{AACBCD2D-82F7-48BF-A18C-312B9B188EF2}" dt="2021-01-17T13:17:41.617" v="509" actId="478"/>
          <ac:spMkLst>
            <pc:docMk/>
            <pc:sldMk cId="1503191767" sldId="304"/>
            <ac:spMk id="8" creationId="{B381750F-7ACB-49E5-842C-0055FC91A16E}"/>
          </ac:spMkLst>
        </pc:spChg>
        <pc:spChg chg="add mod">
          <ac:chgData name="Jo Desutter" userId="6b6a8c24-e2d7-4c59-abf7-3f91513e54c8" providerId="ADAL" clId="{AACBCD2D-82F7-48BF-A18C-312B9B188EF2}" dt="2021-01-17T13:17:45.097" v="510" actId="1076"/>
          <ac:spMkLst>
            <pc:docMk/>
            <pc:sldMk cId="1503191767" sldId="304"/>
            <ac:spMk id="10" creationId="{3568D174-D38A-45FD-B986-47DF6794E7BF}"/>
          </ac:spMkLst>
        </pc:spChg>
        <pc:spChg chg="mod">
          <ac:chgData name="Jo Desutter" userId="6b6a8c24-e2d7-4c59-abf7-3f91513e54c8" providerId="ADAL" clId="{AACBCD2D-82F7-48BF-A18C-312B9B188EF2}" dt="2021-01-17T13:17:39.768" v="508" actId="404"/>
          <ac:spMkLst>
            <pc:docMk/>
            <pc:sldMk cId="1503191767" sldId="304"/>
            <ac:spMk id="14" creationId="{C65EDF9D-318A-4C16-A7E5-964D4B25A527}"/>
          </ac:spMkLst>
        </pc:spChg>
        <pc:picChg chg="add mod">
          <ac:chgData name="Jo Desutter" userId="6b6a8c24-e2d7-4c59-abf7-3f91513e54c8" providerId="ADAL" clId="{AACBCD2D-82F7-48BF-A18C-312B9B188EF2}" dt="2021-01-17T13:19:57.015" v="515" actId="1076"/>
          <ac:picMkLst>
            <pc:docMk/>
            <pc:sldMk cId="1503191767" sldId="304"/>
            <ac:picMk id="5" creationId="{686B84F6-B1D2-4FBC-B90A-E1F82557387C}"/>
          </ac:picMkLst>
        </pc:picChg>
        <pc:picChg chg="add mod">
          <ac:chgData name="Jo Desutter" userId="6b6a8c24-e2d7-4c59-abf7-3f91513e54c8" providerId="ADAL" clId="{AACBCD2D-82F7-48BF-A18C-312B9B188EF2}" dt="2021-01-17T13:17:47.272" v="511" actId="1076"/>
          <ac:picMkLst>
            <pc:docMk/>
            <pc:sldMk cId="1503191767" sldId="304"/>
            <ac:picMk id="13" creationId="{6D15B30A-3715-41EF-92C0-A045338C8C66}"/>
          </ac:picMkLst>
        </pc:picChg>
      </pc:sldChg>
      <pc:sldChg chg="addSp delSp modSp add mod">
        <pc:chgData name="Jo Desutter" userId="6b6a8c24-e2d7-4c59-abf7-3f91513e54c8" providerId="ADAL" clId="{AACBCD2D-82F7-48BF-A18C-312B9B188EF2}" dt="2021-01-17T13:24:26.025" v="610" actId="1076"/>
        <pc:sldMkLst>
          <pc:docMk/>
          <pc:sldMk cId="440630384" sldId="305"/>
        </pc:sldMkLst>
        <pc:spChg chg="add mod">
          <ac:chgData name="Jo Desutter" userId="6b6a8c24-e2d7-4c59-abf7-3f91513e54c8" providerId="ADAL" clId="{AACBCD2D-82F7-48BF-A18C-312B9B188EF2}" dt="2021-01-17T13:21:24.897" v="558" actId="1076"/>
          <ac:spMkLst>
            <pc:docMk/>
            <pc:sldMk cId="440630384" sldId="305"/>
            <ac:spMk id="7" creationId="{BF69F26B-1CFE-48E8-A698-45E5AF39B2D8}"/>
          </ac:spMkLst>
        </pc:spChg>
        <pc:spChg chg="del">
          <ac:chgData name="Jo Desutter" userId="6b6a8c24-e2d7-4c59-abf7-3f91513e54c8" providerId="ADAL" clId="{AACBCD2D-82F7-48BF-A18C-312B9B188EF2}" dt="2021-01-17T13:20:03.537" v="517" actId="478"/>
          <ac:spMkLst>
            <pc:docMk/>
            <pc:sldMk cId="440630384" sldId="305"/>
            <ac:spMk id="10" creationId="{3568D174-D38A-45FD-B986-47DF6794E7BF}"/>
          </ac:spMkLst>
        </pc:spChg>
        <pc:spChg chg="mod">
          <ac:chgData name="Jo Desutter" userId="6b6a8c24-e2d7-4c59-abf7-3f91513e54c8" providerId="ADAL" clId="{AACBCD2D-82F7-48BF-A18C-312B9B188EF2}" dt="2021-01-17T13:24:26.025" v="610" actId="1076"/>
          <ac:spMkLst>
            <pc:docMk/>
            <pc:sldMk cId="440630384" sldId="305"/>
            <ac:spMk id="14" creationId="{C65EDF9D-318A-4C16-A7E5-964D4B25A527}"/>
          </ac:spMkLst>
        </pc:spChg>
        <pc:spChg chg="add mod">
          <ac:chgData name="Jo Desutter" userId="6b6a8c24-e2d7-4c59-abf7-3f91513e54c8" providerId="ADAL" clId="{AACBCD2D-82F7-48BF-A18C-312B9B188EF2}" dt="2021-01-17T13:21:45.434" v="599" actId="20577"/>
          <ac:spMkLst>
            <pc:docMk/>
            <pc:sldMk cId="440630384" sldId="305"/>
            <ac:spMk id="15" creationId="{D729E1DA-88C7-48F1-ABE7-15FA9E04DD53}"/>
          </ac:spMkLst>
        </pc:spChg>
        <pc:spChg chg="add mod">
          <ac:chgData name="Jo Desutter" userId="6b6a8c24-e2d7-4c59-abf7-3f91513e54c8" providerId="ADAL" clId="{AACBCD2D-82F7-48BF-A18C-312B9B188EF2}" dt="2021-01-17T13:24:22.715" v="608" actId="1076"/>
          <ac:spMkLst>
            <pc:docMk/>
            <pc:sldMk cId="440630384" sldId="305"/>
            <ac:spMk id="17" creationId="{18D06933-3657-4107-8638-07F7B3969B70}"/>
          </ac:spMkLst>
        </pc:spChg>
        <pc:picChg chg="del mod">
          <ac:chgData name="Jo Desutter" userId="6b6a8c24-e2d7-4c59-abf7-3f91513e54c8" providerId="ADAL" clId="{AACBCD2D-82F7-48BF-A18C-312B9B188EF2}" dt="2021-01-17T13:23:37.937" v="605" actId="478"/>
          <ac:picMkLst>
            <pc:docMk/>
            <pc:sldMk cId="440630384" sldId="305"/>
            <ac:picMk id="5" creationId="{686B84F6-B1D2-4FBC-B90A-E1F82557387C}"/>
          </ac:picMkLst>
        </pc:picChg>
        <pc:picChg chg="add mod">
          <ac:chgData name="Jo Desutter" userId="6b6a8c24-e2d7-4c59-abf7-3f91513e54c8" providerId="ADAL" clId="{AACBCD2D-82F7-48BF-A18C-312B9B188EF2}" dt="2021-01-17T13:22:00.576" v="601" actId="14100"/>
          <ac:picMkLst>
            <pc:docMk/>
            <pc:sldMk cId="440630384" sldId="305"/>
            <ac:picMk id="6" creationId="{C8AFE356-C9BB-42BF-A489-2A61B01D9F9A}"/>
          </ac:picMkLst>
        </pc:picChg>
        <pc:picChg chg="del">
          <ac:chgData name="Jo Desutter" userId="6b6a8c24-e2d7-4c59-abf7-3f91513e54c8" providerId="ADAL" clId="{AACBCD2D-82F7-48BF-A18C-312B9B188EF2}" dt="2021-01-17T13:20:04.193" v="518" actId="478"/>
          <ac:picMkLst>
            <pc:docMk/>
            <pc:sldMk cId="440630384" sldId="305"/>
            <ac:picMk id="13" creationId="{6D15B30A-3715-41EF-92C0-A045338C8C66}"/>
          </ac:picMkLst>
        </pc:picChg>
        <pc:picChg chg="add mod">
          <ac:chgData name="Jo Desutter" userId="6b6a8c24-e2d7-4c59-abf7-3f91513e54c8" providerId="ADAL" clId="{AACBCD2D-82F7-48BF-A18C-312B9B188EF2}" dt="2021-01-17T13:23:43.846" v="606" actId="1076"/>
          <ac:picMkLst>
            <pc:docMk/>
            <pc:sldMk cId="440630384" sldId="305"/>
            <ac:picMk id="16" creationId="{DE68B6FB-7260-41E6-9980-6C1BC06A08B6}"/>
          </ac:picMkLst>
        </pc:picChg>
      </pc:sldChg>
      <pc:sldChg chg="add del">
        <pc:chgData name="Jo Desutter" userId="6b6a8c24-e2d7-4c59-abf7-3f91513e54c8" providerId="ADAL" clId="{AACBCD2D-82F7-48BF-A18C-312B9B188EF2}" dt="2021-01-17T14:05:26.188" v="962" actId="47"/>
        <pc:sldMkLst>
          <pc:docMk/>
          <pc:sldMk cId="3871275335" sldId="306"/>
        </pc:sldMkLst>
      </pc:sldChg>
      <pc:sldChg chg="addSp delSp modSp add mod">
        <pc:chgData name="Jo Desutter" userId="6b6a8c24-e2d7-4c59-abf7-3f91513e54c8" providerId="ADAL" clId="{AACBCD2D-82F7-48BF-A18C-312B9B188EF2}" dt="2021-01-17T14:03:48.500" v="957" actId="1076"/>
        <pc:sldMkLst>
          <pc:docMk/>
          <pc:sldMk cId="1146293271" sldId="307"/>
        </pc:sldMkLst>
        <pc:spChg chg="mod">
          <ac:chgData name="Jo Desutter" userId="6b6a8c24-e2d7-4c59-abf7-3f91513e54c8" providerId="ADAL" clId="{AACBCD2D-82F7-48BF-A18C-312B9B188EF2}" dt="2021-01-17T14:02:11.488" v="954" actId="20577"/>
          <ac:spMkLst>
            <pc:docMk/>
            <pc:sldMk cId="1146293271" sldId="307"/>
            <ac:spMk id="3" creationId="{0C52D6AF-1805-524D-A795-205F95FBE524}"/>
          </ac:spMkLst>
        </pc:spChg>
        <pc:spChg chg="del">
          <ac:chgData name="Jo Desutter" userId="6b6a8c24-e2d7-4c59-abf7-3f91513e54c8" providerId="ADAL" clId="{AACBCD2D-82F7-48BF-A18C-312B9B188EF2}" dt="2021-01-17T14:02:01.375" v="939" actId="478"/>
          <ac:spMkLst>
            <pc:docMk/>
            <pc:sldMk cId="1146293271" sldId="307"/>
            <ac:spMk id="16" creationId="{47515250-8677-498E-B254-529B9371F6BF}"/>
          </ac:spMkLst>
        </pc:spChg>
        <pc:spChg chg="del">
          <ac:chgData name="Jo Desutter" userId="6b6a8c24-e2d7-4c59-abf7-3f91513e54c8" providerId="ADAL" clId="{AACBCD2D-82F7-48BF-A18C-312B9B188EF2}" dt="2021-01-17T14:02:05.120" v="941" actId="478"/>
          <ac:spMkLst>
            <pc:docMk/>
            <pc:sldMk cId="1146293271" sldId="307"/>
            <ac:spMk id="17" creationId="{4E622834-74F2-4D28-9ABA-CC2E7B2E2611}"/>
          </ac:spMkLst>
        </pc:spChg>
        <pc:spChg chg="del">
          <ac:chgData name="Jo Desutter" userId="6b6a8c24-e2d7-4c59-abf7-3f91513e54c8" providerId="ADAL" clId="{AACBCD2D-82F7-48BF-A18C-312B9B188EF2}" dt="2021-01-17T14:02:03.247" v="940" actId="478"/>
          <ac:spMkLst>
            <pc:docMk/>
            <pc:sldMk cId="1146293271" sldId="307"/>
            <ac:spMk id="18" creationId="{96CE22E7-6051-4DB4-BC41-619922A54491}"/>
          </ac:spMkLst>
        </pc:spChg>
        <pc:picChg chg="add mod">
          <ac:chgData name="Jo Desutter" userId="6b6a8c24-e2d7-4c59-abf7-3f91513e54c8" providerId="ADAL" clId="{AACBCD2D-82F7-48BF-A18C-312B9B188EF2}" dt="2021-01-17T14:03:48.500" v="957" actId="1076"/>
          <ac:picMkLst>
            <pc:docMk/>
            <pc:sldMk cId="1146293271" sldId="307"/>
            <ac:picMk id="5" creationId="{EB9935E1-E29D-474A-8CED-3214FBBBC4E1}"/>
          </ac:picMkLst>
        </pc:picChg>
      </pc:sldChg>
      <pc:sldChg chg="delSp modSp add mod">
        <pc:chgData name="Jo Desutter" userId="6b6a8c24-e2d7-4c59-abf7-3f91513e54c8" providerId="ADAL" clId="{AACBCD2D-82F7-48BF-A18C-312B9B188EF2}" dt="2021-01-17T14:08:01.631" v="1035" actId="478"/>
        <pc:sldMkLst>
          <pc:docMk/>
          <pc:sldMk cId="833399298" sldId="308"/>
        </pc:sldMkLst>
        <pc:spChg chg="mod">
          <ac:chgData name="Jo Desutter" userId="6b6a8c24-e2d7-4c59-abf7-3f91513e54c8" providerId="ADAL" clId="{AACBCD2D-82F7-48BF-A18C-312B9B188EF2}" dt="2021-01-17T14:06:59.160" v="1004" actId="20577"/>
          <ac:spMkLst>
            <pc:docMk/>
            <pc:sldMk cId="833399298" sldId="308"/>
            <ac:spMk id="3" creationId="{0C52D6AF-1805-524D-A795-205F95FBE524}"/>
          </ac:spMkLst>
        </pc:spChg>
        <pc:spChg chg="del">
          <ac:chgData name="Jo Desutter" userId="6b6a8c24-e2d7-4c59-abf7-3f91513e54c8" providerId="ADAL" clId="{AACBCD2D-82F7-48BF-A18C-312B9B188EF2}" dt="2021-01-17T14:07:59.703" v="1034" actId="478"/>
          <ac:spMkLst>
            <pc:docMk/>
            <pc:sldMk cId="833399298" sldId="308"/>
            <ac:spMk id="11" creationId="{E71F837C-6F68-446E-9ECD-46066E172891}"/>
          </ac:spMkLst>
        </pc:spChg>
        <pc:spChg chg="del">
          <ac:chgData name="Jo Desutter" userId="6b6a8c24-e2d7-4c59-abf7-3f91513e54c8" providerId="ADAL" clId="{AACBCD2D-82F7-48BF-A18C-312B9B188EF2}" dt="2021-01-17T14:08:01.631" v="1035" actId="478"/>
          <ac:spMkLst>
            <pc:docMk/>
            <pc:sldMk cId="833399298" sldId="308"/>
            <ac:spMk id="12" creationId="{5CD35DAD-2CE3-479E-8F99-0B8F79A20E8D}"/>
          </ac:spMkLst>
        </pc:spChg>
      </pc:sldChg>
      <pc:sldChg chg="addSp delSp modSp add mod">
        <pc:chgData name="Jo Desutter" userId="6b6a8c24-e2d7-4c59-abf7-3f91513e54c8" providerId="ADAL" clId="{AACBCD2D-82F7-48BF-A18C-312B9B188EF2}" dt="2021-01-17T14:37:06.006" v="1689" actId="20577"/>
        <pc:sldMkLst>
          <pc:docMk/>
          <pc:sldMk cId="4111705748" sldId="309"/>
        </pc:sldMkLst>
        <pc:spChg chg="add mod">
          <ac:chgData name="Jo Desutter" userId="6b6a8c24-e2d7-4c59-abf7-3f91513e54c8" providerId="ADAL" clId="{AACBCD2D-82F7-48BF-A18C-312B9B188EF2}" dt="2021-01-17T14:25:41.795" v="1407" actId="6549"/>
          <ac:spMkLst>
            <pc:docMk/>
            <pc:sldMk cId="4111705748" sldId="309"/>
            <ac:spMk id="4" creationId="{79377B4A-C650-4385-82A3-AA0817FC1B6D}"/>
          </ac:spMkLst>
        </pc:spChg>
        <pc:spChg chg="add del mod">
          <ac:chgData name="Jo Desutter" userId="6b6a8c24-e2d7-4c59-abf7-3f91513e54c8" providerId="ADAL" clId="{AACBCD2D-82F7-48BF-A18C-312B9B188EF2}" dt="2021-01-17T14:21:02.510" v="1311" actId="478"/>
          <ac:spMkLst>
            <pc:docMk/>
            <pc:sldMk cId="4111705748" sldId="309"/>
            <ac:spMk id="5" creationId="{1FDF961D-5CC1-4612-8D00-05063068CD08}"/>
          </ac:spMkLst>
        </pc:spChg>
        <pc:spChg chg="add mod">
          <ac:chgData name="Jo Desutter" userId="6b6a8c24-e2d7-4c59-abf7-3f91513e54c8" providerId="ADAL" clId="{AACBCD2D-82F7-48BF-A18C-312B9B188EF2}" dt="2021-01-17T14:08:54.862" v="1041"/>
          <ac:spMkLst>
            <pc:docMk/>
            <pc:sldMk cId="4111705748" sldId="309"/>
            <ac:spMk id="7" creationId="{F1516808-A4DC-4EAA-AF9A-9D18CCA1692B}"/>
          </ac:spMkLst>
        </pc:spChg>
        <pc:spChg chg="add del mod">
          <ac:chgData name="Jo Desutter" userId="6b6a8c24-e2d7-4c59-abf7-3f91513e54c8" providerId="ADAL" clId="{AACBCD2D-82F7-48BF-A18C-312B9B188EF2}" dt="2021-01-17T14:09:00.536" v="1043" actId="478"/>
          <ac:spMkLst>
            <pc:docMk/>
            <pc:sldMk cId="4111705748" sldId="309"/>
            <ac:spMk id="9" creationId="{FDAB2801-DDC3-46DB-B757-8E5DA78D4D0C}"/>
          </ac:spMkLst>
        </pc:spChg>
        <pc:spChg chg="add del mod">
          <ac:chgData name="Jo Desutter" userId="6b6a8c24-e2d7-4c59-abf7-3f91513e54c8" providerId="ADAL" clId="{AACBCD2D-82F7-48BF-A18C-312B9B188EF2}" dt="2021-01-17T14:09:04.535" v="1045" actId="478"/>
          <ac:spMkLst>
            <pc:docMk/>
            <pc:sldMk cId="4111705748" sldId="309"/>
            <ac:spMk id="10" creationId="{5ED576CE-FDEE-462A-89BA-146D911DF753}"/>
          </ac:spMkLst>
        </pc:spChg>
        <pc:spChg chg="del">
          <ac:chgData name="Jo Desutter" userId="6b6a8c24-e2d7-4c59-abf7-3f91513e54c8" providerId="ADAL" clId="{AACBCD2D-82F7-48BF-A18C-312B9B188EF2}" dt="2021-01-17T14:07:53.831" v="1032" actId="478"/>
          <ac:spMkLst>
            <pc:docMk/>
            <pc:sldMk cId="4111705748" sldId="309"/>
            <ac:spMk id="11" creationId="{E71F837C-6F68-446E-9ECD-46066E172891}"/>
          </ac:spMkLst>
        </pc:spChg>
        <pc:spChg chg="del">
          <ac:chgData name="Jo Desutter" userId="6b6a8c24-e2d7-4c59-abf7-3f91513e54c8" providerId="ADAL" clId="{AACBCD2D-82F7-48BF-A18C-312B9B188EF2}" dt="2021-01-17T14:07:56.717" v="1033" actId="478"/>
          <ac:spMkLst>
            <pc:docMk/>
            <pc:sldMk cId="4111705748" sldId="309"/>
            <ac:spMk id="12" creationId="{5CD35DAD-2CE3-479E-8F99-0B8F79A20E8D}"/>
          </ac:spMkLst>
        </pc:spChg>
        <pc:spChg chg="add del mod">
          <ac:chgData name="Jo Desutter" userId="6b6a8c24-e2d7-4c59-abf7-3f91513e54c8" providerId="ADAL" clId="{AACBCD2D-82F7-48BF-A18C-312B9B188EF2}" dt="2021-01-17T14:09:10.239" v="1047" actId="478"/>
          <ac:spMkLst>
            <pc:docMk/>
            <pc:sldMk cId="4111705748" sldId="309"/>
            <ac:spMk id="13" creationId="{6B481ABF-2873-441C-9FFA-854DCF01710C}"/>
          </ac:spMkLst>
        </pc:spChg>
        <pc:spChg chg="add del mod">
          <ac:chgData name="Jo Desutter" userId="6b6a8c24-e2d7-4c59-abf7-3f91513e54c8" providerId="ADAL" clId="{AACBCD2D-82F7-48BF-A18C-312B9B188EF2}" dt="2021-01-17T14:09:13.278" v="1050" actId="478"/>
          <ac:spMkLst>
            <pc:docMk/>
            <pc:sldMk cId="4111705748" sldId="309"/>
            <ac:spMk id="14" creationId="{E773AB6B-D318-45A2-8F17-3833786F23CE}"/>
          </ac:spMkLst>
        </pc:spChg>
        <pc:spChg chg="add del mod">
          <ac:chgData name="Jo Desutter" userId="6b6a8c24-e2d7-4c59-abf7-3f91513e54c8" providerId="ADAL" clId="{AACBCD2D-82F7-48BF-A18C-312B9B188EF2}" dt="2021-01-17T14:09:12.519" v="1049" actId="478"/>
          <ac:spMkLst>
            <pc:docMk/>
            <pc:sldMk cId="4111705748" sldId="309"/>
            <ac:spMk id="15" creationId="{2D232DF8-218B-4933-82C4-1B524BF2135D}"/>
          </ac:spMkLst>
        </pc:spChg>
        <pc:spChg chg="add del mod">
          <ac:chgData name="Jo Desutter" userId="6b6a8c24-e2d7-4c59-abf7-3f91513e54c8" providerId="ADAL" clId="{AACBCD2D-82F7-48BF-A18C-312B9B188EF2}" dt="2021-01-17T14:09:09.015" v="1046" actId="478"/>
          <ac:spMkLst>
            <pc:docMk/>
            <pc:sldMk cId="4111705748" sldId="309"/>
            <ac:spMk id="16" creationId="{35D21885-E653-4F97-9EF0-1E7852F4C04D}"/>
          </ac:spMkLst>
        </pc:spChg>
        <pc:spChg chg="add del mod">
          <ac:chgData name="Jo Desutter" userId="6b6a8c24-e2d7-4c59-abf7-3f91513e54c8" providerId="ADAL" clId="{AACBCD2D-82F7-48BF-A18C-312B9B188EF2}" dt="2021-01-17T14:09:15.631" v="1052" actId="478"/>
          <ac:spMkLst>
            <pc:docMk/>
            <pc:sldMk cId="4111705748" sldId="309"/>
            <ac:spMk id="17" creationId="{343413CC-C1E1-4949-90B0-0B21DE3E1089}"/>
          </ac:spMkLst>
        </pc:spChg>
        <pc:spChg chg="add del mod">
          <ac:chgData name="Jo Desutter" userId="6b6a8c24-e2d7-4c59-abf7-3f91513e54c8" providerId="ADAL" clId="{AACBCD2D-82F7-48BF-A18C-312B9B188EF2}" dt="2021-01-17T14:09:14.599" v="1051" actId="478"/>
          <ac:spMkLst>
            <pc:docMk/>
            <pc:sldMk cId="4111705748" sldId="309"/>
            <ac:spMk id="18" creationId="{D145C8FE-CE3F-4FDC-98E8-1E1B5FF2F2A8}"/>
          </ac:spMkLst>
        </pc:spChg>
        <pc:spChg chg="add mod">
          <ac:chgData name="Jo Desutter" userId="6b6a8c24-e2d7-4c59-abf7-3f91513e54c8" providerId="ADAL" clId="{AACBCD2D-82F7-48BF-A18C-312B9B188EF2}" dt="2021-01-17T14:25:12.539" v="1380" actId="1076"/>
          <ac:spMkLst>
            <pc:docMk/>
            <pc:sldMk cId="4111705748" sldId="309"/>
            <ac:spMk id="19" creationId="{51AC8796-7D33-44FC-BD12-2526B785632C}"/>
          </ac:spMkLst>
        </pc:spChg>
        <pc:spChg chg="add del mod">
          <ac:chgData name="Jo Desutter" userId="6b6a8c24-e2d7-4c59-abf7-3f91513e54c8" providerId="ADAL" clId="{AACBCD2D-82F7-48BF-A18C-312B9B188EF2}" dt="2021-01-17T14:09:40.391" v="1073" actId="478"/>
          <ac:spMkLst>
            <pc:docMk/>
            <pc:sldMk cId="4111705748" sldId="309"/>
            <ac:spMk id="20" creationId="{3F23A7A1-C5F1-4339-B6A0-53FB45B6453A}"/>
          </ac:spMkLst>
        </pc:spChg>
        <pc:spChg chg="add del mod">
          <ac:chgData name="Jo Desutter" userId="6b6a8c24-e2d7-4c59-abf7-3f91513e54c8" providerId="ADAL" clId="{AACBCD2D-82F7-48BF-A18C-312B9B188EF2}" dt="2021-01-17T14:25:05.103" v="1379" actId="478"/>
          <ac:spMkLst>
            <pc:docMk/>
            <pc:sldMk cId="4111705748" sldId="309"/>
            <ac:spMk id="21" creationId="{0AA27D29-2C13-4BB0-996C-F5B59FD588E6}"/>
          </ac:spMkLst>
        </pc:spChg>
        <pc:spChg chg="add mod">
          <ac:chgData name="Jo Desutter" userId="6b6a8c24-e2d7-4c59-abf7-3f91513e54c8" providerId="ADAL" clId="{AACBCD2D-82F7-48BF-A18C-312B9B188EF2}" dt="2021-01-17T14:25:12.539" v="1380" actId="1076"/>
          <ac:spMkLst>
            <pc:docMk/>
            <pc:sldMk cId="4111705748" sldId="309"/>
            <ac:spMk id="22" creationId="{DB764CC5-03C0-4062-8C8E-A4075F8AFCD1}"/>
          </ac:spMkLst>
        </pc:spChg>
        <pc:spChg chg="add del mod">
          <ac:chgData name="Jo Desutter" userId="6b6a8c24-e2d7-4c59-abf7-3f91513e54c8" providerId="ADAL" clId="{AACBCD2D-82F7-48BF-A18C-312B9B188EF2}" dt="2021-01-17T14:25:05.103" v="1379" actId="478"/>
          <ac:spMkLst>
            <pc:docMk/>
            <pc:sldMk cId="4111705748" sldId="309"/>
            <ac:spMk id="23" creationId="{44B547E3-3515-4C54-891E-9FEFB0E3B46D}"/>
          </ac:spMkLst>
        </pc:spChg>
        <pc:spChg chg="add del mod">
          <ac:chgData name="Jo Desutter" userId="6b6a8c24-e2d7-4c59-abf7-3f91513e54c8" providerId="ADAL" clId="{AACBCD2D-82F7-48BF-A18C-312B9B188EF2}" dt="2021-01-17T14:09:18.127" v="1054" actId="478"/>
          <ac:spMkLst>
            <pc:docMk/>
            <pc:sldMk cId="4111705748" sldId="309"/>
            <ac:spMk id="24" creationId="{70FE57C1-AC23-4556-B5C9-36E0DF5255D5}"/>
          </ac:spMkLst>
        </pc:spChg>
        <pc:spChg chg="add del mod">
          <ac:chgData name="Jo Desutter" userId="6b6a8c24-e2d7-4c59-abf7-3f91513e54c8" providerId="ADAL" clId="{AACBCD2D-82F7-48BF-A18C-312B9B188EF2}" dt="2021-01-17T14:09:23.287" v="1055" actId="478"/>
          <ac:spMkLst>
            <pc:docMk/>
            <pc:sldMk cId="4111705748" sldId="309"/>
            <ac:spMk id="25" creationId="{31A76E2F-517D-46A9-AC89-88F5C7C2DB87}"/>
          </ac:spMkLst>
        </pc:spChg>
        <pc:spChg chg="add mod">
          <ac:chgData name="Jo Desutter" userId="6b6a8c24-e2d7-4c59-abf7-3f91513e54c8" providerId="ADAL" clId="{AACBCD2D-82F7-48BF-A18C-312B9B188EF2}" dt="2021-01-17T14:21:15.578" v="1314" actId="1076"/>
          <ac:spMkLst>
            <pc:docMk/>
            <pc:sldMk cId="4111705748" sldId="309"/>
            <ac:spMk id="26" creationId="{EEF87A96-8118-41CA-B573-42FDD92BECF7}"/>
          </ac:spMkLst>
        </pc:spChg>
        <pc:spChg chg="add mod">
          <ac:chgData name="Jo Desutter" userId="6b6a8c24-e2d7-4c59-abf7-3f91513e54c8" providerId="ADAL" clId="{AACBCD2D-82F7-48BF-A18C-312B9B188EF2}" dt="2021-01-17T14:21:15.578" v="1314" actId="1076"/>
          <ac:spMkLst>
            <pc:docMk/>
            <pc:sldMk cId="4111705748" sldId="309"/>
            <ac:spMk id="27" creationId="{056D82FB-E1D7-4BC8-9DEB-F50C684EFB9D}"/>
          </ac:spMkLst>
        </pc:spChg>
        <pc:spChg chg="add mod">
          <ac:chgData name="Jo Desutter" userId="6b6a8c24-e2d7-4c59-abf7-3f91513e54c8" providerId="ADAL" clId="{AACBCD2D-82F7-48BF-A18C-312B9B188EF2}" dt="2021-01-17T14:21:15.578" v="1314" actId="1076"/>
          <ac:spMkLst>
            <pc:docMk/>
            <pc:sldMk cId="4111705748" sldId="309"/>
            <ac:spMk id="28" creationId="{471F6A61-2C46-40A7-838B-570AB98DD62D}"/>
          </ac:spMkLst>
        </pc:spChg>
        <pc:spChg chg="add mod">
          <ac:chgData name="Jo Desutter" userId="6b6a8c24-e2d7-4c59-abf7-3f91513e54c8" providerId="ADAL" clId="{AACBCD2D-82F7-48BF-A18C-312B9B188EF2}" dt="2021-01-17T14:37:06.006" v="1689" actId="20577"/>
          <ac:spMkLst>
            <pc:docMk/>
            <pc:sldMk cId="4111705748" sldId="309"/>
            <ac:spMk id="29" creationId="{7F8AB326-1DA2-4374-93D2-9C3B35A7BB4D}"/>
          </ac:spMkLst>
        </pc:spChg>
        <pc:picChg chg="add del mod">
          <ac:chgData name="Jo Desutter" userId="6b6a8c24-e2d7-4c59-abf7-3f91513e54c8" providerId="ADAL" clId="{AACBCD2D-82F7-48BF-A18C-312B9B188EF2}" dt="2021-01-17T14:08:53.799" v="1040" actId="478"/>
          <ac:picMkLst>
            <pc:docMk/>
            <pc:sldMk cId="4111705748" sldId="309"/>
            <ac:picMk id="6" creationId="{1BA349C7-7057-4B94-9391-D1E2E868923F}"/>
          </ac:picMkLst>
        </pc:picChg>
        <pc:picChg chg="add del mod">
          <ac:chgData name="Jo Desutter" userId="6b6a8c24-e2d7-4c59-abf7-3f91513e54c8" providerId="ADAL" clId="{AACBCD2D-82F7-48BF-A18C-312B9B188EF2}" dt="2021-01-17T14:24:27.143" v="1371" actId="478"/>
          <ac:picMkLst>
            <pc:docMk/>
            <pc:sldMk cId="4111705748" sldId="309"/>
            <ac:picMk id="8" creationId="{8738AFFB-5762-422E-9DDA-67B068F3B56E}"/>
          </ac:picMkLst>
        </pc:picChg>
        <pc:picChg chg="add mod ord">
          <ac:chgData name="Jo Desutter" userId="6b6a8c24-e2d7-4c59-abf7-3f91513e54c8" providerId="ADAL" clId="{AACBCD2D-82F7-48BF-A18C-312B9B188EF2}" dt="2021-01-17T14:25:12.539" v="1380" actId="1076"/>
          <ac:picMkLst>
            <pc:docMk/>
            <pc:sldMk cId="4111705748" sldId="309"/>
            <ac:picMk id="31" creationId="{A13C3714-919E-4C79-9CBC-EC669256A677}"/>
          </ac:picMkLst>
        </pc:picChg>
      </pc:sldChg>
      <pc:sldChg chg="addSp delSp modSp add del mod">
        <pc:chgData name="Jo Desutter" userId="6b6a8c24-e2d7-4c59-abf7-3f91513e54c8" providerId="ADAL" clId="{AACBCD2D-82F7-48BF-A18C-312B9B188EF2}" dt="2021-01-17T14:55:23.597" v="1895" actId="20577"/>
        <pc:sldMkLst>
          <pc:docMk/>
          <pc:sldMk cId="3690908334" sldId="310"/>
        </pc:sldMkLst>
        <pc:spChg chg="add mod">
          <ac:chgData name="Jo Desutter" userId="6b6a8c24-e2d7-4c59-abf7-3f91513e54c8" providerId="ADAL" clId="{AACBCD2D-82F7-48BF-A18C-312B9B188EF2}" dt="2021-01-17T14:43:47.019" v="1718"/>
          <ac:spMkLst>
            <pc:docMk/>
            <pc:sldMk cId="3690908334" sldId="310"/>
            <ac:spMk id="14" creationId="{5BA8A29B-DCB4-4908-861A-70432E083FB8}"/>
          </ac:spMkLst>
        </pc:spChg>
        <pc:spChg chg="add mod">
          <ac:chgData name="Jo Desutter" userId="6b6a8c24-e2d7-4c59-abf7-3f91513e54c8" providerId="ADAL" clId="{AACBCD2D-82F7-48BF-A18C-312B9B188EF2}" dt="2021-01-17T14:43:47.019" v="1718"/>
          <ac:spMkLst>
            <pc:docMk/>
            <pc:sldMk cId="3690908334" sldId="310"/>
            <ac:spMk id="15" creationId="{4EA02E4C-982A-49EA-BA2B-3571429235B4}"/>
          </ac:spMkLst>
        </pc:spChg>
        <pc:spChg chg="add mod">
          <ac:chgData name="Jo Desutter" userId="6b6a8c24-e2d7-4c59-abf7-3f91513e54c8" providerId="ADAL" clId="{AACBCD2D-82F7-48BF-A18C-312B9B188EF2}" dt="2021-01-17T14:43:47.019" v="1718"/>
          <ac:spMkLst>
            <pc:docMk/>
            <pc:sldMk cId="3690908334" sldId="310"/>
            <ac:spMk id="16" creationId="{BD0A6BFD-6CA1-4E76-8B56-BDCC73CBCFE9}"/>
          </ac:spMkLst>
        </pc:spChg>
        <pc:spChg chg="add mod">
          <ac:chgData name="Jo Desutter" userId="6b6a8c24-e2d7-4c59-abf7-3f91513e54c8" providerId="ADAL" clId="{AACBCD2D-82F7-48BF-A18C-312B9B188EF2}" dt="2021-01-17T14:43:47.019" v="1718"/>
          <ac:spMkLst>
            <pc:docMk/>
            <pc:sldMk cId="3690908334" sldId="310"/>
            <ac:spMk id="17" creationId="{319CF91D-7DA0-4666-8847-9EB05FA4C796}"/>
          </ac:spMkLst>
        </pc:spChg>
        <pc:spChg chg="add mod">
          <ac:chgData name="Jo Desutter" userId="6b6a8c24-e2d7-4c59-abf7-3f91513e54c8" providerId="ADAL" clId="{AACBCD2D-82F7-48BF-A18C-312B9B188EF2}" dt="2021-01-17T14:47:42.657" v="1864" actId="6549"/>
          <ac:spMkLst>
            <pc:docMk/>
            <pc:sldMk cId="3690908334" sldId="310"/>
            <ac:spMk id="18" creationId="{D9EAB9AD-E51F-456E-B2DB-0915564D3C93}"/>
          </ac:spMkLst>
        </pc:spChg>
        <pc:spChg chg="del">
          <ac:chgData name="Jo Desutter" userId="6b6a8c24-e2d7-4c59-abf7-3f91513e54c8" providerId="ADAL" clId="{AACBCD2D-82F7-48BF-A18C-312B9B188EF2}" dt="2021-01-17T14:43:45.256" v="1715" actId="478"/>
          <ac:spMkLst>
            <pc:docMk/>
            <pc:sldMk cId="3690908334" sldId="310"/>
            <ac:spMk id="19" creationId="{51AC8796-7D33-44FC-BD12-2526B785632C}"/>
          </ac:spMkLst>
        </pc:spChg>
        <pc:spChg chg="add mod">
          <ac:chgData name="Jo Desutter" userId="6b6a8c24-e2d7-4c59-abf7-3f91513e54c8" providerId="ADAL" clId="{AACBCD2D-82F7-48BF-A18C-312B9B188EF2}" dt="2021-01-17T14:47:05.806" v="1822" actId="20577"/>
          <ac:spMkLst>
            <pc:docMk/>
            <pc:sldMk cId="3690908334" sldId="310"/>
            <ac:spMk id="20" creationId="{63681496-8D6D-44E0-9DE7-C750AC31D994}"/>
          </ac:spMkLst>
        </pc:spChg>
        <pc:spChg chg="del mod">
          <ac:chgData name="Jo Desutter" userId="6b6a8c24-e2d7-4c59-abf7-3f91513e54c8" providerId="ADAL" clId="{AACBCD2D-82F7-48BF-A18C-312B9B188EF2}" dt="2021-01-17T14:43:45.967" v="1717" actId="478"/>
          <ac:spMkLst>
            <pc:docMk/>
            <pc:sldMk cId="3690908334" sldId="310"/>
            <ac:spMk id="22" creationId="{DB764CC5-03C0-4062-8C8E-A4075F8AFCD1}"/>
          </ac:spMkLst>
        </pc:spChg>
        <pc:spChg chg="mod">
          <ac:chgData name="Jo Desutter" userId="6b6a8c24-e2d7-4c59-abf7-3f91513e54c8" providerId="ADAL" clId="{AACBCD2D-82F7-48BF-A18C-312B9B188EF2}" dt="2021-01-17T14:55:23.597" v="1895" actId="20577"/>
          <ac:spMkLst>
            <pc:docMk/>
            <pc:sldMk cId="3690908334" sldId="310"/>
            <ac:spMk id="29" creationId="{7F8AB326-1DA2-4374-93D2-9C3B35A7BB4D}"/>
          </ac:spMkLst>
        </pc:spChg>
        <pc:picChg chg="add mod modCrop">
          <ac:chgData name="Jo Desutter" userId="6b6a8c24-e2d7-4c59-abf7-3f91513e54c8" providerId="ADAL" clId="{AACBCD2D-82F7-48BF-A18C-312B9B188EF2}" dt="2021-01-17T14:50:23.253" v="1869" actId="14100"/>
          <ac:picMkLst>
            <pc:docMk/>
            <pc:sldMk cId="3690908334" sldId="310"/>
            <ac:picMk id="6" creationId="{31F1B085-5DBB-46FA-8CBF-BBB972DA7FA9}"/>
          </ac:picMkLst>
        </pc:picChg>
        <pc:picChg chg="add mod">
          <ac:chgData name="Jo Desutter" userId="6b6a8c24-e2d7-4c59-abf7-3f91513e54c8" providerId="ADAL" clId="{AACBCD2D-82F7-48BF-A18C-312B9B188EF2}" dt="2021-01-17T14:51:24.490" v="1872" actId="1076"/>
          <ac:picMkLst>
            <pc:docMk/>
            <pc:sldMk cId="3690908334" sldId="310"/>
            <ac:picMk id="9" creationId="{704AC082-EB63-48C9-8571-B1509D03CAB9}"/>
          </ac:picMkLst>
        </pc:picChg>
        <pc:picChg chg="add mod">
          <ac:chgData name="Jo Desutter" userId="6b6a8c24-e2d7-4c59-abf7-3f91513e54c8" providerId="ADAL" clId="{AACBCD2D-82F7-48BF-A18C-312B9B188EF2}" dt="2021-01-17T14:54:05.848" v="1877" actId="1076"/>
          <ac:picMkLst>
            <pc:docMk/>
            <pc:sldMk cId="3690908334" sldId="310"/>
            <ac:picMk id="11" creationId="{2B194F71-011A-4A12-8173-4003E6B46BC3}"/>
          </ac:picMkLst>
        </pc:picChg>
        <pc:picChg chg="add mod modCrop">
          <ac:chgData name="Jo Desutter" userId="6b6a8c24-e2d7-4c59-abf7-3f91513e54c8" providerId="ADAL" clId="{AACBCD2D-82F7-48BF-A18C-312B9B188EF2}" dt="2021-01-17T14:44:13.493" v="1719" actId="732"/>
          <ac:picMkLst>
            <pc:docMk/>
            <pc:sldMk cId="3690908334" sldId="310"/>
            <ac:picMk id="13" creationId="{014D87D3-F05B-4DFA-8393-271EDF422996}"/>
          </ac:picMkLst>
        </pc:picChg>
        <pc:picChg chg="del">
          <ac:chgData name="Jo Desutter" userId="6b6a8c24-e2d7-4c59-abf7-3f91513e54c8" providerId="ADAL" clId="{AACBCD2D-82F7-48BF-A18C-312B9B188EF2}" dt="2021-01-17T14:43:44.157" v="1714" actId="478"/>
          <ac:picMkLst>
            <pc:docMk/>
            <pc:sldMk cId="3690908334" sldId="310"/>
            <ac:picMk id="31" creationId="{A13C3714-919E-4C79-9CBC-EC669256A677}"/>
          </ac:picMkLst>
        </pc:picChg>
      </pc:sldChg>
      <pc:sldChg chg="addSp delSp modSp add mod">
        <pc:chgData name="Jo Desutter" userId="6b6a8c24-e2d7-4c59-abf7-3f91513e54c8" providerId="ADAL" clId="{AACBCD2D-82F7-48BF-A18C-312B9B188EF2}" dt="2021-01-17T14:45:28.248" v="1758" actId="20577"/>
        <pc:sldMkLst>
          <pc:docMk/>
          <pc:sldMk cId="3463902242" sldId="311"/>
        </pc:sldMkLst>
        <pc:spChg chg="mod">
          <ac:chgData name="Jo Desutter" userId="6b6a8c24-e2d7-4c59-abf7-3f91513e54c8" providerId="ADAL" clId="{AACBCD2D-82F7-48BF-A18C-312B9B188EF2}" dt="2021-01-17T14:32:40.310" v="1642" actId="20577"/>
          <ac:spMkLst>
            <pc:docMk/>
            <pc:sldMk cId="3463902242" sldId="311"/>
            <ac:spMk id="4" creationId="{79377B4A-C650-4385-82A3-AA0817FC1B6D}"/>
          </ac:spMkLst>
        </pc:spChg>
        <pc:spChg chg="add mod">
          <ac:chgData name="Jo Desutter" userId="6b6a8c24-e2d7-4c59-abf7-3f91513e54c8" providerId="ADAL" clId="{AACBCD2D-82F7-48BF-A18C-312B9B188EF2}" dt="2021-01-17T14:29:07.592" v="1469" actId="14100"/>
          <ac:spMkLst>
            <pc:docMk/>
            <pc:sldMk cId="3463902242" sldId="311"/>
            <ac:spMk id="15" creationId="{8ED69661-609C-4F15-9F3D-1575C8B1F1F5}"/>
          </ac:spMkLst>
        </pc:spChg>
        <pc:spChg chg="add mod">
          <ac:chgData name="Jo Desutter" userId="6b6a8c24-e2d7-4c59-abf7-3f91513e54c8" providerId="ADAL" clId="{AACBCD2D-82F7-48BF-A18C-312B9B188EF2}" dt="2021-01-17T14:34:05.857" v="1673" actId="1076"/>
          <ac:spMkLst>
            <pc:docMk/>
            <pc:sldMk cId="3463902242" sldId="311"/>
            <ac:spMk id="16" creationId="{79A3B1DF-5B33-4672-B29D-0BCADEE2FFD8}"/>
          </ac:spMkLst>
        </pc:spChg>
        <pc:spChg chg="add mod">
          <ac:chgData name="Jo Desutter" userId="6b6a8c24-e2d7-4c59-abf7-3f91513e54c8" providerId="ADAL" clId="{AACBCD2D-82F7-48BF-A18C-312B9B188EF2}" dt="2021-01-17T14:34:27.718" v="1676" actId="20577"/>
          <ac:spMkLst>
            <pc:docMk/>
            <pc:sldMk cId="3463902242" sldId="311"/>
            <ac:spMk id="17" creationId="{0B10345D-8E87-4A3F-A8BC-529992B5BCCB}"/>
          </ac:spMkLst>
        </pc:spChg>
        <pc:spChg chg="mod">
          <ac:chgData name="Jo Desutter" userId="6b6a8c24-e2d7-4c59-abf7-3f91513e54c8" providerId="ADAL" clId="{AACBCD2D-82F7-48BF-A18C-312B9B188EF2}" dt="2021-01-17T14:28:41.072" v="1460" actId="14100"/>
          <ac:spMkLst>
            <pc:docMk/>
            <pc:sldMk cId="3463902242" sldId="311"/>
            <ac:spMk id="19" creationId="{51AC8796-7D33-44FC-BD12-2526B785632C}"/>
          </ac:spMkLst>
        </pc:spChg>
        <pc:spChg chg="mod">
          <ac:chgData name="Jo Desutter" userId="6b6a8c24-e2d7-4c59-abf7-3f91513e54c8" providerId="ADAL" clId="{AACBCD2D-82F7-48BF-A18C-312B9B188EF2}" dt="2021-01-17T14:28:58.446" v="1466" actId="1038"/>
          <ac:spMkLst>
            <pc:docMk/>
            <pc:sldMk cId="3463902242" sldId="311"/>
            <ac:spMk id="22" creationId="{DB764CC5-03C0-4062-8C8E-A4075F8AFCD1}"/>
          </ac:spMkLst>
        </pc:spChg>
        <pc:spChg chg="mod">
          <ac:chgData name="Jo Desutter" userId="6b6a8c24-e2d7-4c59-abf7-3f91513e54c8" providerId="ADAL" clId="{AACBCD2D-82F7-48BF-A18C-312B9B188EF2}" dt="2021-01-17T14:45:28.248" v="1758" actId="20577"/>
          <ac:spMkLst>
            <pc:docMk/>
            <pc:sldMk cId="3463902242" sldId="311"/>
            <ac:spMk id="29" creationId="{7F8AB326-1DA2-4374-93D2-9C3B35A7BB4D}"/>
          </ac:spMkLst>
        </pc:spChg>
        <pc:picChg chg="add mod ord modCrop">
          <ac:chgData name="Jo Desutter" userId="6b6a8c24-e2d7-4c59-abf7-3f91513e54c8" providerId="ADAL" clId="{AACBCD2D-82F7-48BF-A18C-312B9B188EF2}" dt="2021-01-17T14:40:58.529" v="1699" actId="732"/>
          <ac:picMkLst>
            <pc:docMk/>
            <pc:sldMk cId="3463902242" sldId="311"/>
            <ac:picMk id="6" creationId="{B47F9F9F-3F14-457A-AE6E-34B618C1B771}"/>
          </ac:picMkLst>
        </pc:picChg>
        <pc:picChg chg="add mod">
          <ac:chgData name="Jo Desutter" userId="6b6a8c24-e2d7-4c59-abf7-3f91513e54c8" providerId="ADAL" clId="{AACBCD2D-82F7-48BF-A18C-312B9B188EF2}" dt="2021-01-17T14:42:03.201" v="1708" actId="1076"/>
          <ac:picMkLst>
            <pc:docMk/>
            <pc:sldMk cId="3463902242" sldId="311"/>
            <ac:picMk id="9" creationId="{7164367A-C2CD-4370-8EC7-DEB8FBAF34DA}"/>
          </ac:picMkLst>
        </pc:picChg>
        <pc:picChg chg="add mod">
          <ac:chgData name="Jo Desutter" userId="6b6a8c24-e2d7-4c59-abf7-3f91513e54c8" providerId="ADAL" clId="{AACBCD2D-82F7-48BF-A18C-312B9B188EF2}" dt="2021-01-17T14:42:01.381" v="1707" actId="1076"/>
          <ac:picMkLst>
            <pc:docMk/>
            <pc:sldMk cId="3463902242" sldId="311"/>
            <ac:picMk id="18" creationId="{FB1879AE-1B8F-4F48-A08E-CA3FF50D1CE5}"/>
          </ac:picMkLst>
        </pc:picChg>
        <pc:picChg chg="add mod">
          <ac:chgData name="Jo Desutter" userId="6b6a8c24-e2d7-4c59-abf7-3f91513e54c8" providerId="ADAL" clId="{AACBCD2D-82F7-48BF-A18C-312B9B188EF2}" dt="2021-01-17T14:42:05.204" v="1709" actId="1076"/>
          <ac:picMkLst>
            <pc:docMk/>
            <pc:sldMk cId="3463902242" sldId="311"/>
            <ac:picMk id="21" creationId="{F4447C43-8821-4850-A411-AE457A0B3057}"/>
          </ac:picMkLst>
        </pc:picChg>
        <pc:picChg chg="del">
          <ac:chgData name="Jo Desutter" userId="6b6a8c24-e2d7-4c59-abf7-3f91513e54c8" providerId="ADAL" clId="{AACBCD2D-82F7-48BF-A18C-312B9B188EF2}" dt="2021-01-17T14:28:07.614" v="1439" actId="478"/>
          <ac:picMkLst>
            <pc:docMk/>
            <pc:sldMk cId="3463902242" sldId="311"/>
            <ac:picMk id="31" creationId="{A13C3714-919E-4C79-9CBC-EC669256A677}"/>
          </ac:picMkLst>
        </pc:picChg>
      </pc:sldChg>
      <pc:sldChg chg="addSp delSp modSp add mod">
        <pc:chgData name="Jo Desutter" userId="6b6a8c24-e2d7-4c59-abf7-3f91513e54c8" providerId="ADAL" clId="{AACBCD2D-82F7-48BF-A18C-312B9B188EF2}" dt="2021-01-17T15:13:09.363" v="1963" actId="1076"/>
        <pc:sldMkLst>
          <pc:docMk/>
          <pc:sldMk cId="3158026430" sldId="312"/>
        </pc:sldMkLst>
        <pc:spChg chg="del mod">
          <ac:chgData name="Jo Desutter" userId="6b6a8c24-e2d7-4c59-abf7-3f91513e54c8" providerId="ADAL" clId="{AACBCD2D-82F7-48BF-A18C-312B9B188EF2}" dt="2021-01-17T15:01:07.700" v="1930" actId="478"/>
          <ac:spMkLst>
            <pc:docMk/>
            <pc:sldMk cId="3158026430" sldId="312"/>
            <ac:spMk id="4" creationId="{79377B4A-C650-4385-82A3-AA0817FC1B6D}"/>
          </ac:spMkLst>
        </pc:spChg>
        <pc:spChg chg="mod">
          <ac:chgData name="Jo Desutter" userId="6b6a8c24-e2d7-4c59-abf7-3f91513e54c8" providerId="ADAL" clId="{AACBCD2D-82F7-48BF-A18C-312B9B188EF2}" dt="2021-01-17T15:00:15.804" v="1925" actId="1037"/>
          <ac:spMkLst>
            <pc:docMk/>
            <pc:sldMk cId="3158026430" sldId="312"/>
            <ac:spMk id="14" creationId="{5BA8A29B-DCB4-4908-861A-70432E083FB8}"/>
          </ac:spMkLst>
        </pc:spChg>
        <pc:spChg chg="del">
          <ac:chgData name="Jo Desutter" userId="6b6a8c24-e2d7-4c59-abf7-3f91513e54c8" providerId="ADAL" clId="{AACBCD2D-82F7-48BF-A18C-312B9B188EF2}" dt="2021-01-17T15:00:21.004" v="1927" actId="478"/>
          <ac:spMkLst>
            <pc:docMk/>
            <pc:sldMk cId="3158026430" sldId="312"/>
            <ac:spMk id="15" creationId="{4EA02E4C-982A-49EA-BA2B-3571429235B4}"/>
          </ac:spMkLst>
        </pc:spChg>
        <pc:spChg chg="del">
          <ac:chgData name="Jo Desutter" userId="6b6a8c24-e2d7-4c59-abf7-3f91513e54c8" providerId="ADAL" clId="{AACBCD2D-82F7-48BF-A18C-312B9B188EF2}" dt="2021-01-17T15:00:19.317" v="1926" actId="478"/>
          <ac:spMkLst>
            <pc:docMk/>
            <pc:sldMk cId="3158026430" sldId="312"/>
            <ac:spMk id="16" creationId="{BD0A6BFD-6CA1-4E76-8B56-BDCC73CBCFE9}"/>
          </ac:spMkLst>
        </pc:spChg>
        <pc:spChg chg="del">
          <ac:chgData name="Jo Desutter" userId="6b6a8c24-e2d7-4c59-abf7-3f91513e54c8" providerId="ADAL" clId="{AACBCD2D-82F7-48BF-A18C-312B9B188EF2}" dt="2021-01-17T15:00:22.221" v="1928" actId="478"/>
          <ac:spMkLst>
            <pc:docMk/>
            <pc:sldMk cId="3158026430" sldId="312"/>
            <ac:spMk id="17" creationId="{319CF91D-7DA0-4666-8847-9EB05FA4C796}"/>
          </ac:spMkLst>
        </pc:spChg>
        <pc:spChg chg="del">
          <ac:chgData name="Jo Desutter" userId="6b6a8c24-e2d7-4c59-abf7-3f91513e54c8" providerId="ADAL" clId="{AACBCD2D-82F7-48BF-A18C-312B9B188EF2}" dt="2021-01-17T15:01:12.725" v="1931" actId="478"/>
          <ac:spMkLst>
            <pc:docMk/>
            <pc:sldMk cId="3158026430" sldId="312"/>
            <ac:spMk id="18" creationId="{D9EAB9AD-E51F-456E-B2DB-0915564D3C93}"/>
          </ac:spMkLst>
        </pc:spChg>
        <pc:spChg chg="del">
          <ac:chgData name="Jo Desutter" userId="6b6a8c24-e2d7-4c59-abf7-3f91513e54c8" providerId="ADAL" clId="{AACBCD2D-82F7-48BF-A18C-312B9B188EF2}" dt="2021-01-17T15:01:12.725" v="1931" actId="478"/>
          <ac:spMkLst>
            <pc:docMk/>
            <pc:sldMk cId="3158026430" sldId="312"/>
            <ac:spMk id="20" creationId="{63681496-8D6D-44E0-9DE7-C750AC31D994}"/>
          </ac:spMkLst>
        </pc:spChg>
        <pc:spChg chg="del">
          <ac:chgData name="Jo Desutter" userId="6b6a8c24-e2d7-4c59-abf7-3f91513e54c8" providerId="ADAL" clId="{AACBCD2D-82F7-48BF-A18C-312B9B188EF2}" dt="2021-01-17T15:01:12.725" v="1931" actId="478"/>
          <ac:spMkLst>
            <pc:docMk/>
            <pc:sldMk cId="3158026430" sldId="312"/>
            <ac:spMk id="26" creationId="{EEF87A96-8118-41CA-B573-42FDD92BECF7}"/>
          </ac:spMkLst>
        </pc:spChg>
        <pc:spChg chg="del">
          <ac:chgData name="Jo Desutter" userId="6b6a8c24-e2d7-4c59-abf7-3f91513e54c8" providerId="ADAL" clId="{AACBCD2D-82F7-48BF-A18C-312B9B188EF2}" dt="2021-01-17T15:01:12.725" v="1931" actId="478"/>
          <ac:spMkLst>
            <pc:docMk/>
            <pc:sldMk cId="3158026430" sldId="312"/>
            <ac:spMk id="27" creationId="{056D82FB-E1D7-4BC8-9DEB-F50C684EFB9D}"/>
          </ac:spMkLst>
        </pc:spChg>
        <pc:spChg chg="del">
          <ac:chgData name="Jo Desutter" userId="6b6a8c24-e2d7-4c59-abf7-3f91513e54c8" providerId="ADAL" clId="{AACBCD2D-82F7-48BF-A18C-312B9B188EF2}" dt="2021-01-17T15:01:12.725" v="1931" actId="478"/>
          <ac:spMkLst>
            <pc:docMk/>
            <pc:sldMk cId="3158026430" sldId="312"/>
            <ac:spMk id="28" creationId="{471F6A61-2C46-40A7-838B-570AB98DD62D}"/>
          </ac:spMkLst>
        </pc:spChg>
        <pc:spChg chg="del">
          <ac:chgData name="Jo Desutter" userId="6b6a8c24-e2d7-4c59-abf7-3f91513e54c8" providerId="ADAL" clId="{AACBCD2D-82F7-48BF-A18C-312B9B188EF2}" dt="2021-01-17T15:01:12.725" v="1931" actId="478"/>
          <ac:spMkLst>
            <pc:docMk/>
            <pc:sldMk cId="3158026430" sldId="312"/>
            <ac:spMk id="29" creationId="{7F8AB326-1DA2-4374-93D2-9C3B35A7BB4D}"/>
          </ac:spMkLst>
        </pc:spChg>
        <pc:spChg chg="add mod">
          <ac:chgData name="Jo Desutter" userId="6b6a8c24-e2d7-4c59-abf7-3f91513e54c8" providerId="ADAL" clId="{AACBCD2D-82F7-48BF-A18C-312B9B188EF2}" dt="2021-01-17T15:12:26.718" v="1959" actId="1076"/>
          <ac:spMkLst>
            <pc:docMk/>
            <pc:sldMk cId="3158026430" sldId="312"/>
            <ac:spMk id="30" creationId="{93FF5744-2C41-43BF-9FB5-0B3BBBE6D8DE}"/>
          </ac:spMkLst>
        </pc:spChg>
        <pc:picChg chg="del">
          <ac:chgData name="Jo Desutter" userId="6b6a8c24-e2d7-4c59-abf7-3f91513e54c8" providerId="ADAL" clId="{AACBCD2D-82F7-48BF-A18C-312B9B188EF2}" dt="2021-01-17T14:59:28.060" v="1900" actId="478"/>
          <ac:picMkLst>
            <pc:docMk/>
            <pc:sldMk cId="3158026430" sldId="312"/>
            <ac:picMk id="6" creationId="{31F1B085-5DBB-46FA-8CBF-BBB972DA7FA9}"/>
          </ac:picMkLst>
        </pc:picChg>
        <pc:picChg chg="add mod ord modCrop">
          <ac:chgData name="Jo Desutter" userId="6b6a8c24-e2d7-4c59-abf7-3f91513e54c8" providerId="ADAL" clId="{AACBCD2D-82F7-48BF-A18C-312B9B188EF2}" dt="2021-01-17T14:59:46.284" v="1904" actId="167"/>
          <ac:picMkLst>
            <pc:docMk/>
            <pc:sldMk cId="3158026430" sldId="312"/>
            <ac:picMk id="8" creationId="{FD4A5F6B-CEED-4510-9441-7248070B50BB}"/>
          </ac:picMkLst>
        </pc:picChg>
        <pc:picChg chg="del">
          <ac:chgData name="Jo Desutter" userId="6b6a8c24-e2d7-4c59-abf7-3f91513e54c8" providerId="ADAL" clId="{AACBCD2D-82F7-48BF-A18C-312B9B188EF2}" dt="2021-01-17T14:59:27.517" v="1899" actId="478"/>
          <ac:picMkLst>
            <pc:docMk/>
            <pc:sldMk cId="3158026430" sldId="312"/>
            <ac:picMk id="9" creationId="{704AC082-EB63-48C9-8571-B1509D03CAB9}"/>
          </ac:picMkLst>
        </pc:picChg>
        <pc:picChg chg="del">
          <ac:chgData name="Jo Desutter" userId="6b6a8c24-e2d7-4c59-abf7-3f91513e54c8" providerId="ADAL" clId="{AACBCD2D-82F7-48BF-A18C-312B9B188EF2}" dt="2021-01-17T14:59:27.072" v="1898" actId="478"/>
          <ac:picMkLst>
            <pc:docMk/>
            <pc:sldMk cId="3158026430" sldId="312"/>
            <ac:picMk id="11" creationId="{2B194F71-011A-4A12-8173-4003E6B46BC3}"/>
          </ac:picMkLst>
        </pc:picChg>
        <pc:picChg chg="add mod">
          <ac:chgData name="Jo Desutter" userId="6b6a8c24-e2d7-4c59-abf7-3f91513e54c8" providerId="ADAL" clId="{AACBCD2D-82F7-48BF-A18C-312B9B188EF2}" dt="2021-01-17T15:05:07.781" v="1936" actId="1076"/>
          <ac:picMkLst>
            <pc:docMk/>
            <pc:sldMk cId="3158026430" sldId="312"/>
            <ac:picMk id="12" creationId="{609FCDC0-043E-4E32-8C2D-8CDC07D6391F}"/>
          </ac:picMkLst>
        </pc:picChg>
        <pc:picChg chg="del">
          <ac:chgData name="Jo Desutter" userId="6b6a8c24-e2d7-4c59-abf7-3f91513e54c8" providerId="ADAL" clId="{AACBCD2D-82F7-48BF-A18C-312B9B188EF2}" dt="2021-01-17T14:59:25.989" v="1897" actId="478"/>
          <ac:picMkLst>
            <pc:docMk/>
            <pc:sldMk cId="3158026430" sldId="312"/>
            <ac:picMk id="13" creationId="{014D87D3-F05B-4DFA-8393-271EDF422996}"/>
          </ac:picMkLst>
        </pc:picChg>
        <pc:picChg chg="add mod">
          <ac:chgData name="Jo Desutter" userId="6b6a8c24-e2d7-4c59-abf7-3f91513e54c8" providerId="ADAL" clId="{AACBCD2D-82F7-48BF-A18C-312B9B188EF2}" dt="2021-01-17T15:13:09.363" v="1963" actId="1076"/>
          <ac:picMkLst>
            <pc:docMk/>
            <pc:sldMk cId="3158026430" sldId="312"/>
            <ac:picMk id="21" creationId="{495E9B43-622C-4F70-BAE5-DF7CB353397C}"/>
          </ac:picMkLst>
        </pc:picChg>
        <pc:picChg chg="add mod">
          <ac:chgData name="Jo Desutter" userId="6b6a8c24-e2d7-4c59-abf7-3f91513e54c8" providerId="ADAL" clId="{AACBCD2D-82F7-48BF-A18C-312B9B188EF2}" dt="2021-01-17T15:13:07.467" v="1962" actId="1076"/>
          <ac:picMkLst>
            <pc:docMk/>
            <pc:sldMk cId="3158026430" sldId="312"/>
            <ac:picMk id="24" creationId="{8DAE9295-6BAD-4173-B060-29C7BD425560}"/>
          </ac:picMkLst>
        </pc:picChg>
        <pc:picChg chg="add mod">
          <ac:chgData name="Jo Desutter" userId="6b6a8c24-e2d7-4c59-abf7-3f91513e54c8" providerId="ADAL" clId="{AACBCD2D-82F7-48BF-A18C-312B9B188EF2}" dt="2021-01-17T15:05:42.256" v="1940" actId="1076"/>
          <ac:picMkLst>
            <pc:docMk/>
            <pc:sldMk cId="3158026430" sldId="312"/>
            <ac:picMk id="1026" creationId="{5440F2F5-ACEC-4BD8-8C99-262D6D41377C}"/>
          </ac:picMkLst>
        </pc:picChg>
        <pc:picChg chg="add mod">
          <ac:chgData name="Jo Desutter" userId="6b6a8c24-e2d7-4c59-abf7-3f91513e54c8" providerId="ADAL" clId="{AACBCD2D-82F7-48BF-A18C-312B9B188EF2}" dt="2021-01-17T15:07:51.804" v="1945" actId="1076"/>
          <ac:picMkLst>
            <pc:docMk/>
            <pc:sldMk cId="3158026430" sldId="312"/>
            <ac:picMk id="1028" creationId="{3ADDE2CA-D631-4D08-B477-5DCEF711437D}"/>
          </ac:picMkLst>
        </pc:picChg>
        <pc:picChg chg="add mod">
          <ac:chgData name="Jo Desutter" userId="6b6a8c24-e2d7-4c59-abf7-3f91513e54c8" providerId="ADAL" clId="{AACBCD2D-82F7-48BF-A18C-312B9B188EF2}" dt="2021-01-17T15:09:03.064" v="1947" actId="1076"/>
          <ac:picMkLst>
            <pc:docMk/>
            <pc:sldMk cId="3158026430" sldId="312"/>
            <ac:picMk id="1030" creationId="{BAEB5144-952A-423F-939C-8622E17A7D11}"/>
          </ac:picMkLst>
        </pc:picChg>
      </pc:sldChg>
      <pc:sldChg chg="delSp add del mod">
        <pc:chgData name="Jo Desutter" userId="6b6a8c24-e2d7-4c59-abf7-3f91513e54c8" providerId="ADAL" clId="{AACBCD2D-82F7-48BF-A18C-312B9B188EF2}" dt="2021-01-17T15:53:42.572" v="1976" actId="47"/>
        <pc:sldMkLst>
          <pc:docMk/>
          <pc:sldMk cId="2292581733" sldId="313"/>
        </pc:sldMkLst>
        <pc:spChg chg="del">
          <ac:chgData name="Jo Desutter" userId="6b6a8c24-e2d7-4c59-abf7-3f91513e54c8" providerId="ADAL" clId="{AACBCD2D-82F7-48BF-A18C-312B9B188EF2}" dt="2021-01-17T15:52:12.948" v="1965" actId="478"/>
          <ac:spMkLst>
            <pc:docMk/>
            <pc:sldMk cId="2292581733" sldId="313"/>
            <ac:spMk id="16" creationId="{47515250-8677-498E-B254-529B9371F6BF}"/>
          </ac:spMkLst>
        </pc:spChg>
        <pc:spChg chg="del">
          <ac:chgData name="Jo Desutter" userId="6b6a8c24-e2d7-4c59-abf7-3f91513e54c8" providerId="ADAL" clId="{AACBCD2D-82F7-48BF-A18C-312B9B188EF2}" dt="2021-01-17T15:52:16.074" v="1967" actId="478"/>
          <ac:spMkLst>
            <pc:docMk/>
            <pc:sldMk cId="2292581733" sldId="313"/>
            <ac:spMk id="17" creationId="{4E622834-74F2-4D28-9ABA-CC2E7B2E2611}"/>
          </ac:spMkLst>
        </pc:spChg>
        <pc:spChg chg="del">
          <ac:chgData name="Jo Desutter" userId="6b6a8c24-e2d7-4c59-abf7-3f91513e54c8" providerId="ADAL" clId="{AACBCD2D-82F7-48BF-A18C-312B9B188EF2}" dt="2021-01-17T15:52:14.219" v="1966" actId="478"/>
          <ac:spMkLst>
            <pc:docMk/>
            <pc:sldMk cId="2292581733" sldId="313"/>
            <ac:spMk id="18" creationId="{96CE22E7-6051-4DB4-BC41-619922A54491}"/>
          </ac:spMkLst>
        </pc:spChg>
      </pc:sldChg>
      <pc:sldChg chg="addSp delSp modSp add mod modTransition modAnim">
        <pc:chgData name="Jo Desutter" userId="6b6a8c24-e2d7-4c59-abf7-3f91513e54c8" providerId="ADAL" clId="{AACBCD2D-82F7-48BF-A18C-312B9B188EF2}" dt="2021-01-17T15:54:53.645" v="1979" actId="13926"/>
        <pc:sldMkLst>
          <pc:docMk/>
          <pc:sldMk cId="1546581506" sldId="322"/>
        </pc:sldMkLst>
        <pc:spChg chg="add mod">
          <ac:chgData name="Jo Desutter" userId="6b6a8c24-e2d7-4c59-abf7-3f91513e54c8" providerId="ADAL" clId="{AACBCD2D-82F7-48BF-A18C-312B9B188EF2}" dt="2021-01-17T15:53:36.940" v="1975" actId="1076"/>
          <ac:spMkLst>
            <pc:docMk/>
            <pc:sldMk cId="1546581506" sldId="322"/>
            <ac:spMk id="53" creationId="{2CA52733-00ED-4B89-86DD-4BAFD191D9FE}"/>
          </ac:spMkLst>
        </pc:spChg>
        <pc:spChg chg="add mod">
          <ac:chgData name="Jo Desutter" userId="6b6a8c24-e2d7-4c59-abf7-3f91513e54c8" providerId="ADAL" clId="{AACBCD2D-82F7-48BF-A18C-312B9B188EF2}" dt="2021-01-17T15:54:53.645" v="1979" actId="13926"/>
          <ac:spMkLst>
            <pc:docMk/>
            <pc:sldMk cId="1546581506" sldId="322"/>
            <ac:spMk id="54" creationId="{7D4A8CC2-6E1B-424A-9456-BFE339649868}"/>
          </ac:spMkLst>
        </pc:spChg>
        <pc:picChg chg="del">
          <ac:chgData name="Jo Desutter" userId="6b6a8c24-e2d7-4c59-abf7-3f91513e54c8" providerId="ADAL" clId="{AACBCD2D-82F7-48BF-A18C-312B9B188EF2}" dt="2021-01-17T15:52:43.064" v="1969"/>
          <ac:picMkLst>
            <pc:docMk/>
            <pc:sldMk cId="1546581506" sldId="322"/>
            <ac:picMk id="3" creationId="{0C8D3BED-FFB7-6944-9CA1-57AF88DC2416}"/>
          </ac:picMkLst>
        </pc:picChg>
        <pc:picChg chg="mod">
          <ac:chgData name="Jo Desutter" userId="6b6a8c24-e2d7-4c59-abf7-3f91513e54c8" providerId="ADAL" clId="{AACBCD2D-82F7-48BF-A18C-312B9B188EF2}" dt="2021-01-17T15:52:58.480" v="1970" actId="1076"/>
          <ac:picMkLst>
            <pc:docMk/>
            <pc:sldMk cId="1546581506" sldId="322"/>
            <ac:picMk id="51" creationId="{65900728-44B5-497F-96F3-E6BD57E01D52}"/>
          </ac:picMkLst>
        </pc:picChg>
        <pc:picChg chg="mod">
          <ac:chgData name="Jo Desutter" userId="6b6a8c24-e2d7-4c59-abf7-3f91513e54c8" providerId="ADAL" clId="{AACBCD2D-82F7-48BF-A18C-312B9B188EF2}" dt="2021-01-17T15:52:58.480" v="1970" actId="1076"/>
          <ac:picMkLst>
            <pc:docMk/>
            <pc:sldMk cId="1546581506" sldId="322"/>
            <ac:picMk id="52" creationId="{706360F4-5225-4C36-884E-D4864A654961}"/>
          </ac:picMkLst>
        </pc:picChg>
        <pc:picChg chg="mod">
          <ac:chgData name="Jo Desutter" userId="6b6a8c24-e2d7-4c59-abf7-3f91513e54c8" providerId="ADAL" clId="{AACBCD2D-82F7-48BF-A18C-312B9B188EF2}" dt="2021-01-17T15:52:58.480" v="1970" actId="1076"/>
          <ac:picMkLst>
            <pc:docMk/>
            <pc:sldMk cId="1546581506" sldId="322"/>
            <ac:picMk id="111" creationId="{1E443DC4-BC9C-2144-B43F-7E987D908041}"/>
          </ac:picMkLst>
        </pc:picChg>
      </pc:sldChg>
    </pc:docChg>
  </pc:docChgLst>
  <pc:docChgLst>
    <pc:chgData name="Jo Desutter" userId="6b6a8c24-e2d7-4c59-abf7-3f91513e54c8" providerId="ADAL" clId="{CF86E904-9C9C-44BD-8D6C-33C51DD01F30}"/>
    <pc:docChg chg="custSel addSld delSld modSld sldOrd">
      <pc:chgData name="Jo Desutter" userId="6b6a8c24-e2d7-4c59-abf7-3f91513e54c8" providerId="ADAL" clId="{CF86E904-9C9C-44BD-8D6C-33C51DD01F30}" dt="2021-02-19T18:31:25.318" v="1172" actId="1076"/>
      <pc:docMkLst>
        <pc:docMk/>
      </pc:docMkLst>
      <pc:sldChg chg="modSp mod">
        <pc:chgData name="Jo Desutter" userId="6b6a8c24-e2d7-4c59-abf7-3f91513e54c8" providerId="ADAL" clId="{CF86E904-9C9C-44BD-8D6C-33C51DD01F30}" dt="2021-02-17T08:51:28.658" v="171"/>
        <pc:sldMkLst>
          <pc:docMk/>
          <pc:sldMk cId="1779101753" sldId="303"/>
        </pc:sldMkLst>
        <pc:spChg chg="mod">
          <ac:chgData name="Jo Desutter" userId="6b6a8c24-e2d7-4c59-abf7-3f91513e54c8" providerId="ADAL" clId="{CF86E904-9C9C-44BD-8D6C-33C51DD01F30}" dt="2021-02-17T08:51:28.658" v="171"/>
          <ac:spMkLst>
            <pc:docMk/>
            <pc:sldMk cId="1779101753" sldId="303"/>
            <ac:spMk id="8" creationId="{B381750F-7ACB-49E5-842C-0055FC91A16E}"/>
          </ac:spMkLst>
        </pc:spChg>
      </pc:sldChg>
      <pc:sldChg chg="addSp delSp modSp mod">
        <pc:chgData name="Jo Desutter" userId="6b6a8c24-e2d7-4c59-abf7-3f91513e54c8" providerId="ADAL" clId="{CF86E904-9C9C-44BD-8D6C-33C51DD01F30}" dt="2021-02-17T16:57:42.993" v="956" actId="14100"/>
        <pc:sldMkLst>
          <pc:docMk/>
          <pc:sldMk cId="1268420952" sldId="330"/>
        </pc:sldMkLst>
        <pc:spChg chg="add mod">
          <ac:chgData name="Jo Desutter" userId="6b6a8c24-e2d7-4c59-abf7-3f91513e54c8" providerId="ADAL" clId="{CF86E904-9C9C-44BD-8D6C-33C51DD01F30}" dt="2021-02-17T16:49:09.892" v="927"/>
          <ac:spMkLst>
            <pc:docMk/>
            <pc:sldMk cId="1268420952" sldId="330"/>
            <ac:spMk id="7" creationId="{C2CCDFCB-D6D0-4E31-A228-E80E9853EBB3}"/>
          </ac:spMkLst>
        </pc:spChg>
        <pc:spChg chg="del mod">
          <ac:chgData name="Jo Desutter" userId="6b6a8c24-e2d7-4c59-abf7-3f91513e54c8" providerId="ADAL" clId="{CF86E904-9C9C-44BD-8D6C-33C51DD01F30}" dt="2021-02-17T16:49:08.989" v="926" actId="478"/>
          <ac:spMkLst>
            <pc:docMk/>
            <pc:sldMk cId="1268420952" sldId="330"/>
            <ac:spMk id="36" creationId="{D8110F23-43A6-F14B-829E-25E04AC315C3}"/>
          </ac:spMkLst>
        </pc:spChg>
        <pc:picChg chg="add mod">
          <ac:chgData name="Jo Desutter" userId="6b6a8c24-e2d7-4c59-abf7-3f91513e54c8" providerId="ADAL" clId="{CF86E904-9C9C-44BD-8D6C-33C51DD01F30}" dt="2021-02-17T16:54:37.503" v="946" actId="1076"/>
          <ac:picMkLst>
            <pc:docMk/>
            <pc:sldMk cId="1268420952" sldId="330"/>
            <ac:picMk id="8" creationId="{E15A8FFA-568C-42EF-B9BB-0A54098EC6C1}"/>
          </ac:picMkLst>
        </pc:picChg>
        <pc:picChg chg="add mod">
          <ac:chgData name="Jo Desutter" userId="6b6a8c24-e2d7-4c59-abf7-3f91513e54c8" providerId="ADAL" clId="{CF86E904-9C9C-44BD-8D6C-33C51DD01F30}" dt="2021-02-17T16:56:45.322" v="951" actId="14100"/>
          <ac:picMkLst>
            <pc:docMk/>
            <pc:sldMk cId="1268420952" sldId="330"/>
            <ac:picMk id="11" creationId="{C0E3F849-EF3C-4B65-9545-A7AD7CA24C77}"/>
          </ac:picMkLst>
        </pc:picChg>
        <pc:picChg chg="add mod">
          <ac:chgData name="Jo Desutter" userId="6b6a8c24-e2d7-4c59-abf7-3f91513e54c8" providerId="ADAL" clId="{CF86E904-9C9C-44BD-8D6C-33C51DD01F30}" dt="2021-02-17T16:57:30.783" v="954" actId="1076"/>
          <ac:picMkLst>
            <pc:docMk/>
            <pc:sldMk cId="1268420952" sldId="330"/>
            <ac:picMk id="12" creationId="{5D99800E-CA38-4CFC-B0EB-86975DCB7502}"/>
          </ac:picMkLst>
        </pc:picChg>
        <pc:picChg chg="add mod">
          <ac:chgData name="Jo Desutter" userId="6b6a8c24-e2d7-4c59-abf7-3f91513e54c8" providerId="ADAL" clId="{CF86E904-9C9C-44BD-8D6C-33C51DD01F30}" dt="2021-02-17T16:57:42.993" v="956" actId="14100"/>
          <ac:picMkLst>
            <pc:docMk/>
            <pc:sldMk cId="1268420952" sldId="330"/>
            <ac:picMk id="13" creationId="{A77FF779-AB91-48E3-BAC1-07C8B97FDBAD}"/>
          </ac:picMkLst>
        </pc:picChg>
        <pc:picChg chg="add del mod">
          <ac:chgData name="Jo Desutter" userId="6b6a8c24-e2d7-4c59-abf7-3f91513e54c8" providerId="ADAL" clId="{CF86E904-9C9C-44BD-8D6C-33C51DD01F30}" dt="2021-02-17T16:54:27.804" v="943" actId="478"/>
          <ac:picMkLst>
            <pc:docMk/>
            <pc:sldMk cId="1268420952" sldId="330"/>
            <ac:picMk id="2050" creationId="{D9323DA5-ED65-499B-AD09-059887D872F5}"/>
          </ac:picMkLst>
        </pc:picChg>
      </pc:sldChg>
      <pc:sldChg chg="addSp delSp modSp mod ord">
        <pc:chgData name="Jo Desutter" userId="6b6a8c24-e2d7-4c59-abf7-3f91513e54c8" providerId="ADAL" clId="{CF86E904-9C9C-44BD-8D6C-33C51DD01F30}" dt="2021-02-19T18:31:25.318" v="1172" actId="1076"/>
        <pc:sldMkLst>
          <pc:docMk/>
          <pc:sldMk cId="4049716844" sldId="331"/>
        </pc:sldMkLst>
        <pc:picChg chg="add mod">
          <ac:chgData name="Jo Desutter" userId="6b6a8c24-e2d7-4c59-abf7-3f91513e54c8" providerId="ADAL" clId="{CF86E904-9C9C-44BD-8D6C-33C51DD01F30}" dt="2021-02-19T18:31:25.318" v="1172" actId="1076"/>
          <ac:picMkLst>
            <pc:docMk/>
            <pc:sldMk cId="4049716844" sldId="331"/>
            <ac:picMk id="5" creationId="{C0A0A3C5-71BD-470D-A8FF-2378AD2196A6}"/>
          </ac:picMkLst>
        </pc:picChg>
        <pc:picChg chg="del">
          <ac:chgData name="Jo Desutter" userId="6b6a8c24-e2d7-4c59-abf7-3f91513e54c8" providerId="ADAL" clId="{CF86E904-9C9C-44BD-8D6C-33C51DD01F30}" dt="2021-02-19T18:31:21.917" v="1171" actId="478"/>
          <ac:picMkLst>
            <pc:docMk/>
            <pc:sldMk cId="4049716844" sldId="331"/>
            <ac:picMk id="6" creationId="{C951F98C-6283-4A38-BFF6-4CAF0CEBC94B}"/>
          </ac:picMkLst>
        </pc:picChg>
      </pc:sldChg>
      <pc:sldChg chg="add">
        <pc:chgData name="Jo Desutter" userId="6b6a8c24-e2d7-4c59-abf7-3f91513e54c8" providerId="ADAL" clId="{CF86E904-9C9C-44BD-8D6C-33C51DD01F30}" dt="2021-02-17T09:19:44.165" v="310"/>
        <pc:sldMkLst>
          <pc:docMk/>
          <pc:sldMk cId="3037056042" sldId="333"/>
        </pc:sldMkLst>
      </pc:sldChg>
      <pc:sldChg chg="del">
        <pc:chgData name="Jo Desutter" userId="6b6a8c24-e2d7-4c59-abf7-3f91513e54c8" providerId="ADAL" clId="{CF86E904-9C9C-44BD-8D6C-33C51DD01F30}" dt="2021-02-17T09:19:39.313" v="309" actId="2696"/>
        <pc:sldMkLst>
          <pc:docMk/>
          <pc:sldMk cId="3679443218" sldId="333"/>
        </pc:sldMkLst>
      </pc:sldChg>
      <pc:sldChg chg="addSp delSp modSp mod">
        <pc:chgData name="Jo Desutter" userId="6b6a8c24-e2d7-4c59-abf7-3f91513e54c8" providerId="ADAL" clId="{CF86E904-9C9C-44BD-8D6C-33C51DD01F30}" dt="2021-02-17T16:48:40.206" v="919"/>
        <pc:sldMkLst>
          <pc:docMk/>
          <pc:sldMk cId="2383658997" sldId="338"/>
        </pc:sldMkLst>
        <pc:spChg chg="mod">
          <ac:chgData name="Jo Desutter" userId="6b6a8c24-e2d7-4c59-abf7-3f91513e54c8" providerId="ADAL" clId="{CF86E904-9C9C-44BD-8D6C-33C51DD01F30}" dt="2021-02-17T09:59:34.439" v="787" actId="1036"/>
          <ac:spMkLst>
            <pc:docMk/>
            <pc:sldMk cId="2383658997" sldId="338"/>
            <ac:spMk id="6" creationId="{A7093D43-527E-4828-A58A-BBF79908BD26}"/>
          </ac:spMkLst>
        </pc:spChg>
        <pc:spChg chg="add mod">
          <ac:chgData name="Jo Desutter" userId="6b6a8c24-e2d7-4c59-abf7-3f91513e54c8" providerId="ADAL" clId="{CF86E904-9C9C-44BD-8D6C-33C51DD01F30}" dt="2021-02-17T09:59:34.439" v="787" actId="1036"/>
          <ac:spMkLst>
            <pc:docMk/>
            <pc:sldMk cId="2383658997" sldId="338"/>
            <ac:spMk id="12" creationId="{C3824A0C-DDA2-4535-B86F-6118E91DBE4C}"/>
          </ac:spMkLst>
        </pc:spChg>
        <pc:spChg chg="add mod">
          <ac:chgData name="Jo Desutter" userId="6b6a8c24-e2d7-4c59-abf7-3f91513e54c8" providerId="ADAL" clId="{CF86E904-9C9C-44BD-8D6C-33C51DD01F30}" dt="2021-02-17T09:59:44.996" v="796" actId="1035"/>
          <ac:spMkLst>
            <pc:docMk/>
            <pc:sldMk cId="2383658997" sldId="338"/>
            <ac:spMk id="15" creationId="{21E98D07-5F1C-421F-A958-F870B3D8FC87}"/>
          </ac:spMkLst>
        </pc:spChg>
        <pc:spChg chg="add mod">
          <ac:chgData name="Jo Desutter" userId="6b6a8c24-e2d7-4c59-abf7-3f91513e54c8" providerId="ADAL" clId="{CF86E904-9C9C-44BD-8D6C-33C51DD01F30}" dt="2021-02-17T16:48:40.206" v="919"/>
          <ac:spMkLst>
            <pc:docMk/>
            <pc:sldMk cId="2383658997" sldId="338"/>
            <ac:spMk id="26" creationId="{A8DF1552-DAA9-4382-B72D-9C8B580275B3}"/>
          </ac:spMkLst>
        </pc:spChg>
        <pc:spChg chg="del">
          <ac:chgData name="Jo Desutter" userId="6b6a8c24-e2d7-4c59-abf7-3f91513e54c8" providerId="ADAL" clId="{CF86E904-9C9C-44BD-8D6C-33C51DD01F30}" dt="2021-02-17T16:48:39.245" v="918" actId="478"/>
          <ac:spMkLst>
            <pc:docMk/>
            <pc:sldMk cId="2383658997" sldId="338"/>
            <ac:spMk id="36" creationId="{D8110F23-43A6-F14B-829E-25E04AC315C3}"/>
          </ac:spMkLst>
        </pc:spChg>
        <pc:picChg chg="mod">
          <ac:chgData name="Jo Desutter" userId="6b6a8c24-e2d7-4c59-abf7-3f91513e54c8" providerId="ADAL" clId="{CF86E904-9C9C-44BD-8D6C-33C51DD01F30}" dt="2021-02-17T09:59:34.439" v="787" actId="1036"/>
          <ac:picMkLst>
            <pc:docMk/>
            <pc:sldMk cId="2383658997" sldId="338"/>
            <ac:picMk id="4" creationId="{CB8F538A-1FBD-EB47-B3D7-4E49D573DF59}"/>
          </ac:picMkLst>
        </pc:picChg>
        <pc:picChg chg="mod modCrop">
          <ac:chgData name="Jo Desutter" userId="6b6a8c24-e2d7-4c59-abf7-3f91513e54c8" providerId="ADAL" clId="{CF86E904-9C9C-44BD-8D6C-33C51DD01F30}" dt="2021-02-17T10:00:58.408" v="798" actId="14100"/>
          <ac:picMkLst>
            <pc:docMk/>
            <pc:sldMk cId="2383658997" sldId="338"/>
            <ac:picMk id="7" creationId="{FA38A842-2A29-4337-AA13-DAF4150D25AF}"/>
          </ac:picMkLst>
        </pc:picChg>
        <pc:picChg chg="add del mod">
          <ac:chgData name="Jo Desutter" userId="6b6a8c24-e2d7-4c59-abf7-3f91513e54c8" providerId="ADAL" clId="{CF86E904-9C9C-44BD-8D6C-33C51DD01F30}" dt="2021-02-17T09:40:56.721" v="598"/>
          <ac:picMkLst>
            <pc:docMk/>
            <pc:sldMk cId="2383658997" sldId="338"/>
            <ac:picMk id="9" creationId="{2C747015-85EB-430E-B2A0-FEF57385A137}"/>
          </ac:picMkLst>
        </pc:picChg>
        <pc:picChg chg="add mod modCrop">
          <ac:chgData name="Jo Desutter" userId="6b6a8c24-e2d7-4c59-abf7-3f91513e54c8" providerId="ADAL" clId="{CF86E904-9C9C-44BD-8D6C-33C51DD01F30}" dt="2021-02-17T10:40:09.542" v="807" actId="1076"/>
          <ac:picMkLst>
            <pc:docMk/>
            <pc:sldMk cId="2383658997" sldId="338"/>
            <ac:picMk id="16" creationId="{C215943A-5A96-413E-AE03-3B54DF99C7D4}"/>
          </ac:picMkLst>
        </pc:picChg>
        <pc:picChg chg="add mod modCrop">
          <ac:chgData name="Jo Desutter" userId="6b6a8c24-e2d7-4c59-abf7-3f91513e54c8" providerId="ADAL" clId="{CF86E904-9C9C-44BD-8D6C-33C51DD01F30}" dt="2021-02-17T16:28:38.158" v="820" actId="1076"/>
          <ac:picMkLst>
            <pc:docMk/>
            <pc:sldMk cId="2383658997" sldId="338"/>
            <ac:picMk id="18" creationId="{399F3F0B-5589-407F-9E1B-F92FFCF7C496}"/>
          </ac:picMkLst>
        </pc:picChg>
        <pc:picChg chg="add mod">
          <ac:chgData name="Jo Desutter" userId="6b6a8c24-e2d7-4c59-abf7-3f91513e54c8" providerId="ADAL" clId="{CF86E904-9C9C-44BD-8D6C-33C51DD01F30}" dt="2021-02-17T16:22:49.667" v="813" actId="1076"/>
          <ac:picMkLst>
            <pc:docMk/>
            <pc:sldMk cId="2383658997" sldId="338"/>
            <ac:picMk id="20" creationId="{2DCD369F-6787-4936-9BDE-E108FBE7527A}"/>
          </ac:picMkLst>
        </pc:picChg>
        <pc:picChg chg="add mod">
          <ac:chgData name="Jo Desutter" userId="6b6a8c24-e2d7-4c59-abf7-3f91513e54c8" providerId="ADAL" clId="{CF86E904-9C9C-44BD-8D6C-33C51DD01F30}" dt="2021-02-17T16:28:44.315" v="822" actId="1035"/>
          <ac:picMkLst>
            <pc:docMk/>
            <pc:sldMk cId="2383658997" sldId="338"/>
            <ac:picMk id="22" creationId="{DAA4D06B-75DA-4CCA-9E5D-1E2D5511AA2C}"/>
          </ac:picMkLst>
        </pc:picChg>
        <pc:picChg chg="add mod">
          <ac:chgData name="Jo Desutter" userId="6b6a8c24-e2d7-4c59-abf7-3f91513e54c8" providerId="ADAL" clId="{CF86E904-9C9C-44BD-8D6C-33C51DD01F30}" dt="2021-02-17T16:32:34.341" v="825" actId="14100"/>
          <ac:picMkLst>
            <pc:docMk/>
            <pc:sldMk cId="2383658997" sldId="338"/>
            <ac:picMk id="24" creationId="{7EA26589-25C8-4FD9-B24D-119276AA0E34}"/>
          </ac:picMkLst>
        </pc:picChg>
        <pc:cxnChg chg="mod">
          <ac:chgData name="Jo Desutter" userId="6b6a8c24-e2d7-4c59-abf7-3f91513e54c8" providerId="ADAL" clId="{CF86E904-9C9C-44BD-8D6C-33C51DD01F30}" dt="2021-02-17T09:59:34.439" v="787" actId="1036"/>
          <ac:cxnSpMkLst>
            <pc:docMk/>
            <pc:sldMk cId="2383658997" sldId="338"/>
            <ac:cxnSpMk id="8" creationId="{4D7DC335-87AE-41CE-BB32-1F79847B3F1E}"/>
          </ac:cxnSpMkLst>
        </pc:cxnChg>
        <pc:cxnChg chg="add del mod">
          <ac:chgData name="Jo Desutter" userId="6b6a8c24-e2d7-4c59-abf7-3f91513e54c8" providerId="ADAL" clId="{CF86E904-9C9C-44BD-8D6C-33C51DD01F30}" dt="2021-02-17T09:40:56.721" v="598"/>
          <ac:cxnSpMkLst>
            <pc:docMk/>
            <pc:sldMk cId="2383658997" sldId="338"/>
            <ac:cxnSpMk id="10" creationId="{6969446D-E4BE-442B-A474-44066B29C082}"/>
          </ac:cxnSpMkLst>
        </pc:cxnChg>
        <pc:cxnChg chg="add mod">
          <ac:chgData name="Jo Desutter" userId="6b6a8c24-e2d7-4c59-abf7-3f91513e54c8" providerId="ADAL" clId="{CF86E904-9C9C-44BD-8D6C-33C51DD01F30}" dt="2021-02-17T09:59:34.439" v="787" actId="1036"/>
          <ac:cxnSpMkLst>
            <pc:docMk/>
            <pc:sldMk cId="2383658997" sldId="338"/>
            <ac:cxnSpMk id="13" creationId="{CA9502E1-6E49-457B-8019-CF7E57DA0E58}"/>
          </ac:cxnSpMkLst>
        </pc:cxnChg>
      </pc:sldChg>
      <pc:sldChg chg="del">
        <pc:chgData name="Jo Desutter" userId="6b6a8c24-e2d7-4c59-abf7-3f91513e54c8" providerId="ADAL" clId="{CF86E904-9C9C-44BD-8D6C-33C51DD01F30}" dt="2021-02-17T09:19:39.313" v="309" actId="2696"/>
        <pc:sldMkLst>
          <pc:docMk/>
          <pc:sldMk cId="1359506455" sldId="339"/>
        </pc:sldMkLst>
      </pc:sldChg>
      <pc:sldChg chg="add">
        <pc:chgData name="Jo Desutter" userId="6b6a8c24-e2d7-4c59-abf7-3f91513e54c8" providerId="ADAL" clId="{CF86E904-9C9C-44BD-8D6C-33C51DD01F30}" dt="2021-02-17T09:19:44.165" v="310"/>
        <pc:sldMkLst>
          <pc:docMk/>
          <pc:sldMk cId="1956484515" sldId="339"/>
        </pc:sldMkLst>
      </pc:sldChg>
      <pc:sldChg chg="addSp delSp modSp mod">
        <pc:chgData name="Jo Desutter" userId="6b6a8c24-e2d7-4c59-abf7-3f91513e54c8" providerId="ADAL" clId="{CF86E904-9C9C-44BD-8D6C-33C51DD01F30}" dt="2021-02-17T16:49:00.980" v="924" actId="14100"/>
        <pc:sldMkLst>
          <pc:docMk/>
          <pc:sldMk cId="354380901" sldId="342"/>
        </pc:sldMkLst>
        <pc:spChg chg="add mod">
          <ac:chgData name="Jo Desutter" userId="6b6a8c24-e2d7-4c59-abf7-3f91513e54c8" providerId="ADAL" clId="{CF86E904-9C9C-44BD-8D6C-33C51DD01F30}" dt="2021-02-17T16:33:40.277" v="826"/>
          <ac:spMkLst>
            <pc:docMk/>
            <pc:sldMk cId="354380901" sldId="342"/>
            <ac:spMk id="14" creationId="{3914C220-5544-4954-8C4D-0D0790C4B595}"/>
          </ac:spMkLst>
        </pc:spChg>
        <pc:spChg chg="add del mod">
          <ac:chgData name="Jo Desutter" userId="6b6a8c24-e2d7-4c59-abf7-3f91513e54c8" providerId="ADAL" clId="{CF86E904-9C9C-44BD-8D6C-33C51DD01F30}" dt="2021-02-17T16:34:36.375" v="842" actId="478"/>
          <ac:spMkLst>
            <pc:docMk/>
            <pc:sldMk cId="354380901" sldId="342"/>
            <ac:spMk id="21" creationId="{575CD363-A5D1-4E72-8E6F-B801DE0AFE49}"/>
          </ac:spMkLst>
        </pc:spChg>
        <pc:spChg chg="add del mod">
          <ac:chgData name="Jo Desutter" userId="6b6a8c24-e2d7-4c59-abf7-3f91513e54c8" providerId="ADAL" clId="{CF86E904-9C9C-44BD-8D6C-33C51DD01F30}" dt="2021-02-17T16:33:52.253" v="828" actId="478"/>
          <ac:spMkLst>
            <pc:docMk/>
            <pc:sldMk cId="354380901" sldId="342"/>
            <ac:spMk id="29" creationId="{63D05F1F-A012-42CF-A2C1-5B97AF8F50E4}"/>
          </ac:spMkLst>
        </pc:spChg>
        <pc:spChg chg="del">
          <ac:chgData name="Jo Desutter" userId="6b6a8c24-e2d7-4c59-abf7-3f91513e54c8" providerId="ADAL" clId="{CF86E904-9C9C-44BD-8D6C-33C51DD01F30}" dt="2021-02-17T16:34:24.395" v="838" actId="478"/>
          <ac:spMkLst>
            <pc:docMk/>
            <pc:sldMk cId="354380901" sldId="342"/>
            <ac:spMk id="36" creationId="{D8110F23-43A6-F14B-829E-25E04AC315C3}"/>
          </ac:spMkLst>
        </pc:spChg>
        <pc:spChg chg="add mod">
          <ac:chgData name="Jo Desutter" userId="6b6a8c24-e2d7-4c59-abf7-3f91513e54c8" providerId="ADAL" clId="{CF86E904-9C9C-44BD-8D6C-33C51DD01F30}" dt="2021-02-17T16:48:43.100" v="920"/>
          <ac:spMkLst>
            <pc:docMk/>
            <pc:sldMk cId="354380901" sldId="342"/>
            <ac:spMk id="42" creationId="{CC5E5EBB-5D9E-4449-9C04-4260B46725E4}"/>
          </ac:spMkLst>
        </pc:spChg>
        <pc:graphicFrameChg chg="add del mod">
          <ac:chgData name="Jo Desutter" userId="6b6a8c24-e2d7-4c59-abf7-3f91513e54c8" providerId="ADAL" clId="{CF86E904-9C9C-44BD-8D6C-33C51DD01F30}" dt="2021-02-17T16:35:46.323" v="848" actId="478"/>
          <ac:graphicFrameMkLst>
            <pc:docMk/>
            <pc:sldMk cId="354380901" sldId="342"/>
            <ac:graphicFrameMk id="6" creationId="{9713DC3A-62F0-4CC4-A545-C425DBBDD3E9}"/>
          </ac:graphicFrameMkLst>
        </pc:graphicFrameChg>
        <pc:graphicFrameChg chg="add del mod">
          <ac:chgData name="Jo Desutter" userId="6b6a8c24-e2d7-4c59-abf7-3f91513e54c8" providerId="ADAL" clId="{CF86E904-9C9C-44BD-8D6C-33C51DD01F30}" dt="2021-02-17T16:35:43.968" v="847" actId="478"/>
          <ac:graphicFrameMkLst>
            <pc:docMk/>
            <pc:sldMk cId="354380901" sldId="342"/>
            <ac:graphicFrameMk id="10" creationId="{360037DE-A0DA-40A7-AA55-D346C8966A40}"/>
          </ac:graphicFrameMkLst>
        </pc:graphicFrameChg>
        <pc:picChg chg="ord">
          <ac:chgData name="Jo Desutter" userId="6b6a8c24-e2d7-4c59-abf7-3f91513e54c8" providerId="ADAL" clId="{CF86E904-9C9C-44BD-8D6C-33C51DD01F30}" dt="2021-02-17T16:42:10.626" v="899" actId="166"/>
          <ac:picMkLst>
            <pc:docMk/>
            <pc:sldMk cId="354380901" sldId="342"/>
            <ac:picMk id="4" creationId="{CF95B285-410C-904A-BC38-897ADC69020B}"/>
          </ac:picMkLst>
        </pc:picChg>
        <pc:picChg chg="add mod ord modCrop">
          <ac:chgData name="Jo Desutter" userId="6b6a8c24-e2d7-4c59-abf7-3f91513e54c8" providerId="ADAL" clId="{CF86E904-9C9C-44BD-8D6C-33C51DD01F30}" dt="2021-02-17T16:48:56.072" v="923" actId="1076"/>
          <ac:picMkLst>
            <pc:docMk/>
            <pc:sldMk cId="354380901" sldId="342"/>
            <ac:picMk id="12" creationId="{8B6E3604-2066-4395-AAD6-A4D37EB36301}"/>
          </ac:picMkLst>
        </pc:picChg>
        <pc:picChg chg="add mod">
          <ac:chgData name="Jo Desutter" userId="6b6a8c24-e2d7-4c59-abf7-3f91513e54c8" providerId="ADAL" clId="{CF86E904-9C9C-44BD-8D6C-33C51DD01F30}" dt="2021-02-17T16:36:47.460" v="860" actId="1076"/>
          <ac:picMkLst>
            <pc:docMk/>
            <pc:sldMk cId="354380901" sldId="342"/>
            <ac:picMk id="17" creationId="{A4A733A1-F552-4B6D-8C29-5E84B7096D22}"/>
          </ac:picMkLst>
        </pc:picChg>
        <pc:picChg chg="add del mod">
          <ac:chgData name="Jo Desutter" userId="6b6a8c24-e2d7-4c59-abf7-3f91513e54c8" providerId="ADAL" clId="{CF86E904-9C9C-44BD-8D6C-33C51DD01F30}" dt="2021-02-17T16:38:40.290" v="874" actId="478"/>
          <ac:picMkLst>
            <pc:docMk/>
            <pc:sldMk cId="354380901" sldId="342"/>
            <ac:picMk id="18" creationId="{FA63156D-4A6A-4C85-BFAD-238C2A5897F3}"/>
          </ac:picMkLst>
        </pc:picChg>
        <pc:picChg chg="add mod">
          <ac:chgData name="Jo Desutter" userId="6b6a8c24-e2d7-4c59-abf7-3f91513e54c8" providerId="ADAL" clId="{CF86E904-9C9C-44BD-8D6C-33C51DD01F30}" dt="2021-02-17T16:40:21.185" v="884" actId="1076"/>
          <ac:picMkLst>
            <pc:docMk/>
            <pc:sldMk cId="354380901" sldId="342"/>
            <ac:picMk id="19" creationId="{9D13A79F-A3E2-4113-AC84-BFFC03B915EB}"/>
          </ac:picMkLst>
        </pc:picChg>
        <pc:picChg chg="add del mod">
          <ac:chgData name="Jo Desutter" userId="6b6a8c24-e2d7-4c59-abf7-3f91513e54c8" providerId="ADAL" clId="{CF86E904-9C9C-44BD-8D6C-33C51DD01F30}" dt="2021-02-17T16:34:30.538" v="841" actId="478"/>
          <ac:picMkLst>
            <pc:docMk/>
            <pc:sldMk cId="354380901" sldId="342"/>
            <ac:picMk id="20" creationId="{EE983301-91C7-4D41-9D66-CCDF34DE8CA8}"/>
          </ac:picMkLst>
        </pc:picChg>
        <pc:picChg chg="add del mod">
          <ac:chgData name="Jo Desutter" userId="6b6a8c24-e2d7-4c59-abf7-3f91513e54c8" providerId="ADAL" clId="{CF86E904-9C9C-44BD-8D6C-33C51DD01F30}" dt="2021-02-17T16:33:49.119" v="827" actId="478"/>
          <ac:picMkLst>
            <pc:docMk/>
            <pc:sldMk cId="354380901" sldId="342"/>
            <ac:picMk id="22" creationId="{0E4FDBF0-BD89-4AA4-A276-49225A90033A}"/>
          </ac:picMkLst>
        </pc:picChg>
        <pc:picChg chg="add del mod">
          <ac:chgData name="Jo Desutter" userId="6b6a8c24-e2d7-4c59-abf7-3f91513e54c8" providerId="ADAL" clId="{CF86E904-9C9C-44BD-8D6C-33C51DD01F30}" dt="2021-02-17T16:34:19.642" v="836" actId="478"/>
          <ac:picMkLst>
            <pc:docMk/>
            <pc:sldMk cId="354380901" sldId="342"/>
            <ac:picMk id="23" creationId="{4EA48805-6FCF-44D6-BEB8-6F9F7C823757}"/>
          </ac:picMkLst>
        </pc:picChg>
        <pc:picChg chg="add mod">
          <ac:chgData name="Jo Desutter" userId="6b6a8c24-e2d7-4c59-abf7-3f91513e54c8" providerId="ADAL" clId="{CF86E904-9C9C-44BD-8D6C-33C51DD01F30}" dt="2021-02-17T16:41:15.536" v="889" actId="1076"/>
          <ac:picMkLst>
            <pc:docMk/>
            <pc:sldMk cId="354380901" sldId="342"/>
            <ac:picMk id="24" creationId="{C678CC22-4A78-413C-9F3E-07F7934C8BD7}"/>
          </ac:picMkLst>
        </pc:picChg>
        <pc:picChg chg="add del mod">
          <ac:chgData name="Jo Desutter" userId="6b6a8c24-e2d7-4c59-abf7-3f91513e54c8" providerId="ADAL" clId="{CF86E904-9C9C-44BD-8D6C-33C51DD01F30}" dt="2021-02-17T16:34:26.794" v="839" actId="478"/>
          <ac:picMkLst>
            <pc:docMk/>
            <pc:sldMk cId="354380901" sldId="342"/>
            <ac:picMk id="25" creationId="{16C8A49C-579D-437E-A713-B05F89BF8631}"/>
          </ac:picMkLst>
        </pc:picChg>
        <pc:picChg chg="add del mod">
          <ac:chgData name="Jo Desutter" userId="6b6a8c24-e2d7-4c59-abf7-3f91513e54c8" providerId="ADAL" clId="{CF86E904-9C9C-44BD-8D6C-33C51DD01F30}" dt="2021-02-17T16:34:39.517" v="843" actId="478"/>
          <ac:picMkLst>
            <pc:docMk/>
            <pc:sldMk cId="354380901" sldId="342"/>
            <ac:picMk id="26" creationId="{3893B493-DF74-4644-81E4-38F5952CD063}"/>
          </ac:picMkLst>
        </pc:picChg>
        <pc:picChg chg="add del mod">
          <ac:chgData name="Jo Desutter" userId="6b6a8c24-e2d7-4c59-abf7-3f91513e54c8" providerId="ADAL" clId="{CF86E904-9C9C-44BD-8D6C-33C51DD01F30}" dt="2021-02-17T16:34:28.594" v="840" actId="478"/>
          <ac:picMkLst>
            <pc:docMk/>
            <pc:sldMk cId="354380901" sldId="342"/>
            <ac:picMk id="27" creationId="{0FA29E06-B1A7-4913-A370-57358769F36C}"/>
          </ac:picMkLst>
        </pc:picChg>
        <pc:picChg chg="add mod">
          <ac:chgData name="Jo Desutter" userId="6b6a8c24-e2d7-4c59-abf7-3f91513e54c8" providerId="ADAL" clId="{CF86E904-9C9C-44BD-8D6C-33C51DD01F30}" dt="2021-02-17T16:36:44.170" v="859" actId="1076"/>
          <ac:picMkLst>
            <pc:docMk/>
            <pc:sldMk cId="354380901" sldId="342"/>
            <ac:picMk id="28" creationId="{FD240058-861A-42C8-89B4-7A0BE35F744A}"/>
          </ac:picMkLst>
        </pc:picChg>
        <pc:picChg chg="add del mod">
          <ac:chgData name="Jo Desutter" userId="6b6a8c24-e2d7-4c59-abf7-3f91513e54c8" providerId="ADAL" clId="{CF86E904-9C9C-44BD-8D6C-33C51DD01F30}" dt="2021-02-17T16:34:13.415" v="835" actId="478"/>
          <ac:picMkLst>
            <pc:docMk/>
            <pc:sldMk cId="354380901" sldId="342"/>
            <ac:picMk id="30" creationId="{234F23A1-EAD3-4FEA-A21F-9C3A52EBB9EB}"/>
          </ac:picMkLst>
        </pc:picChg>
        <pc:picChg chg="add del mod">
          <ac:chgData name="Jo Desutter" userId="6b6a8c24-e2d7-4c59-abf7-3f91513e54c8" providerId="ADAL" clId="{CF86E904-9C9C-44BD-8D6C-33C51DD01F30}" dt="2021-02-17T16:34:46.597" v="844" actId="478"/>
          <ac:picMkLst>
            <pc:docMk/>
            <pc:sldMk cId="354380901" sldId="342"/>
            <ac:picMk id="31" creationId="{24435A2A-1DE2-4E0B-ADC6-54B64CCBC7F2}"/>
          </ac:picMkLst>
        </pc:picChg>
        <pc:picChg chg="add mod modCrop">
          <ac:chgData name="Jo Desutter" userId="6b6a8c24-e2d7-4c59-abf7-3f91513e54c8" providerId="ADAL" clId="{CF86E904-9C9C-44BD-8D6C-33C51DD01F30}" dt="2021-02-17T16:38:34.949" v="873" actId="1076"/>
          <ac:picMkLst>
            <pc:docMk/>
            <pc:sldMk cId="354380901" sldId="342"/>
            <ac:picMk id="33" creationId="{4D932478-510D-414C-9701-C4B378374FEC}"/>
          </ac:picMkLst>
        </pc:picChg>
        <pc:picChg chg="add mod">
          <ac:chgData name="Jo Desutter" userId="6b6a8c24-e2d7-4c59-abf7-3f91513e54c8" providerId="ADAL" clId="{CF86E904-9C9C-44BD-8D6C-33C51DD01F30}" dt="2021-02-17T16:49:00.980" v="924" actId="14100"/>
          <ac:picMkLst>
            <pc:docMk/>
            <pc:sldMk cId="354380901" sldId="342"/>
            <ac:picMk id="35" creationId="{7A3CD495-5FA3-48E7-B19E-49062E96E232}"/>
          </ac:picMkLst>
        </pc:picChg>
        <pc:picChg chg="add mod">
          <ac:chgData name="Jo Desutter" userId="6b6a8c24-e2d7-4c59-abf7-3f91513e54c8" providerId="ADAL" clId="{CF86E904-9C9C-44BD-8D6C-33C51DD01F30}" dt="2021-02-17T16:47:15.858" v="907" actId="1076"/>
          <ac:picMkLst>
            <pc:docMk/>
            <pc:sldMk cId="354380901" sldId="342"/>
            <ac:picMk id="38" creationId="{8C0C8814-E6F7-42BD-9D62-3EDCC99121C4}"/>
          </ac:picMkLst>
        </pc:picChg>
        <pc:picChg chg="add mod">
          <ac:chgData name="Jo Desutter" userId="6b6a8c24-e2d7-4c59-abf7-3f91513e54c8" providerId="ADAL" clId="{CF86E904-9C9C-44BD-8D6C-33C51DD01F30}" dt="2021-02-17T16:39:10.437" v="877" actId="1076"/>
          <ac:picMkLst>
            <pc:docMk/>
            <pc:sldMk cId="354380901" sldId="342"/>
            <ac:picMk id="1026" creationId="{04D5FC27-AA94-469A-BD4F-FB3BA4BA78C2}"/>
          </ac:picMkLst>
        </pc:picChg>
        <pc:picChg chg="add mod">
          <ac:chgData name="Jo Desutter" userId="6b6a8c24-e2d7-4c59-abf7-3f91513e54c8" providerId="ADAL" clId="{CF86E904-9C9C-44BD-8D6C-33C51DD01F30}" dt="2021-02-17T16:42:05.085" v="897" actId="1076"/>
          <ac:picMkLst>
            <pc:docMk/>
            <pc:sldMk cId="354380901" sldId="342"/>
            <ac:picMk id="1028" creationId="{0FC1C2E4-33E5-47D2-BB99-7DF548AFB481}"/>
          </ac:picMkLst>
        </pc:picChg>
        <pc:picChg chg="add mod">
          <ac:chgData name="Jo Desutter" userId="6b6a8c24-e2d7-4c59-abf7-3f91513e54c8" providerId="ADAL" clId="{CF86E904-9C9C-44BD-8D6C-33C51DD01F30}" dt="2021-02-17T16:43:54.522" v="902" actId="1076"/>
          <ac:picMkLst>
            <pc:docMk/>
            <pc:sldMk cId="354380901" sldId="342"/>
            <ac:picMk id="1030" creationId="{76090D20-95D5-45BD-A62D-7BABFB471E06}"/>
          </ac:picMkLst>
        </pc:picChg>
      </pc:sldChg>
      <pc:sldChg chg="addSp delSp modSp mod">
        <pc:chgData name="Jo Desutter" userId="6b6a8c24-e2d7-4c59-abf7-3f91513e54c8" providerId="ADAL" clId="{CF86E904-9C9C-44BD-8D6C-33C51DD01F30}" dt="2021-02-17T18:50:31.556" v="1096" actId="1035"/>
        <pc:sldMkLst>
          <pc:docMk/>
          <pc:sldMk cId="2584227311" sldId="343"/>
        </pc:sldMkLst>
        <pc:spChg chg="add mod">
          <ac:chgData name="Jo Desutter" userId="6b6a8c24-e2d7-4c59-abf7-3f91513e54c8" providerId="ADAL" clId="{CF86E904-9C9C-44BD-8D6C-33C51DD01F30}" dt="2021-02-17T16:49:13.754" v="929"/>
          <ac:spMkLst>
            <pc:docMk/>
            <pc:sldMk cId="2584227311" sldId="343"/>
            <ac:spMk id="6" creationId="{4B32D3CB-6D7B-4D9D-9182-CB07BE341784}"/>
          </ac:spMkLst>
        </pc:spChg>
        <pc:spChg chg="add mod">
          <ac:chgData name="Jo Desutter" userId="6b6a8c24-e2d7-4c59-abf7-3f91513e54c8" providerId="ADAL" clId="{CF86E904-9C9C-44BD-8D6C-33C51DD01F30}" dt="2021-02-17T16:59:52.188" v="982" actId="1035"/>
          <ac:spMkLst>
            <pc:docMk/>
            <pc:sldMk cId="2584227311" sldId="343"/>
            <ac:spMk id="7" creationId="{77686538-B2C4-43FC-934C-9FACAFE579E5}"/>
          </ac:spMkLst>
        </pc:spChg>
        <pc:spChg chg="add mod">
          <ac:chgData name="Jo Desutter" userId="6b6a8c24-e2d7-4c59-abf7-3f91513e54c8" providerId="ADAL" clId="{CF86E904-9C9C-44BD-8D6C-33C51DD01F30}" dt="2021-02-17T18:27:01.708" v="996" actId="1076"/>
          <ac:spMkLst>
            <pc:docMk/>
            <pc:sldMk cId="2584227311" sldId="343"/>
            <ac:spMk id="14" creationId="{3A70A0F4-DB7D-42B0-BB15-70A5E30A30C2}"/>
          </ac:spMkLst>
        </pc:spChg>
        <pc:spChg chg="del">
          <ac:chgData name="Jo Desutter" userId="6b6a8c24-e2d7-4c59-abf7-3f91513e54c8" providerId="ADAL" clId="{CF86E904-9C9C-44BD-8D6C-33C51DD01F30}" dt="2021-02-17T16:49:12.858" v="928" actId="478"/>
          <ac:spMkLst>
            <pc:docMk/>
            <pc:sldMk cId="2584227311" sldId="343"/>
            <ac:spMk id="36" creationId="{D8110F23-43A6-F14B-829E-25E04AC315C3}"/>
          </ac:spMkLst>
        </pc:spChg>
        <pc:picChg chg="add mod">
          <ac:chgData name="Jo Desutter" userId="6b6a8c24-e2d7-4c59-abf7-3f91513e54c8" providerId="ADAL" clId="{CF86E904-9C9C-44BD-8D6C-33C51DD01F30}" dt="2021-02-17T18:50:01.784" v="1085" actId="14100"/>
          <ac:picMkLst>
            <pc:docMk/>
            <pc:sldMk cId="2584227311" sldId="343"/>
            <ac:picMk id="8" creationId="{DE53EC79-9DB1-4114-A071-86A74B1D544E}"/>
          </ac:picMkLst>
        </pc:picChg>
        <pc:picChg chg="add mod">
          <ac:chgData name="Jo Desutter" userId="6b6a8c24-e2d7-4c59-abf7-3f91513e54c8" providerId="ADAL" clId="{CF86E904-9C9C-44BD-8D6C-33C51DD01F30}" dt="2021-02-17T18:49:55.597" v="1084" actId="1037"/>
          <ac:picMkLst>
            <pc:docMk/>
            <pc:sldMk cId="2584227311" sldId="343"/>
            <ac:picMk id="9" creationId="{C5A30454-3947-4E02-B4F1-74878F54A8D9}"/>
          </ac:picMkLst>
        </pc:picChg>
        <pc:picChg chg="add mod modCrop">
          <ac:chgData name="Jo Desutter" userId="6b6a8c24-e2d7-4c59-abf7-3f91513e54c8" providerId="ADAL" clId="{CF86E904-9C9C-44BD-8D6C-33C51DD01F30}" dt="2021-02-17T18:25:25.244" v="994" actId="1076"/>
          <ac:picMkLst>
            <pc:docMk/>
            <pc:sldMk cId="2584227311" sldId="343"/>
            <ac:picMk id="10" creationId="{D28B5936-D067-40B1-AD19-A33CFD5FCA22}"/>
          </ac:picMkLst>
        </pc:picChg>
        <pc:picChg chg="add mod">
          <ac:chgData name="Jo Desutter" userId="6b6a8c24-e2d7-4c59-abf7-3f91513e54c8" providerId="ADAL" clId="{CF86E904-9C9C-44BD-8D6C-33C51DD01F30}" dt="2021-02-17T18:25:17.773" v="992" actId="14100"/>
          <ac:picMkLst>
            <pc:docMk/>
            <pc:sldMk cId="2584227311" sldId="343"/>
            <ac:picMk id="12" creationId="{FDCA3252-A30C-451D-81DD-E248342C976B}"/>
          </ac:picMkLst>
        </pc:picChg>
        <pc:picChg chg="add mod">
          <ac:chgData name="Jo Desutter" userId="6b6a8c24-e2d7-4c59-abf7-3f91513e54c8" providerId="ADAL" clId="{CF86E904-9C9C-44BD-8D6C-33C51DD01F30}" dt="2021-02-17T18:49:55.597" v="1084" actId="1037"/>
          <ac:picMkLst>
            <pc:docMk/>
            <pc:sldMk cId="2584227311" sldId="343"/>
            <ac:picMk id="18" creationId="{076C6980-1CED-48E7-A629-E4EC6C3C558D}"/>
          </ac:picMkLst>
        </pc:picChg>
        <pc:picChg chg="add mod">
          <ac:chgData name="Jo Desutter" userId="6b6a8c24-e2d7-4c59-abf7-3f91513e54c8" providerId="ADAL" clId="{CF86E904-9C9C-44BD-8D6C-33C51DD01F30}" dt="2021-02-17T18:50:31.556" v="1096" actId="1035"/>
          <ac:picMkLst>
            <pc:docMk/>
            <pc:sldMk cId="2584227311" sldId="343"/>
            <ac:picMk id="20" creationId="{77FC4EA1-5924-4164-BE67-E4630547ED1F}"/>
          </ac:picMkLst>
        </pc:picChg>
        <pc:picChg chg="add mod">
          <ac:chgData name="Jo Desutter" userId="6b6a8c24-e2d7-4c59-abf7-3f91513e54c8" providerId="ADAL" clId="{CF86E904-9C9C-44BD-8D6C-33C51DD01F30}" dt="2021-02-17T18:50:23.440" v="1089" actId="1076"/>
          <ac:picMkLst>
            <pc:docMk/>
            <pc:sldMk cId="2584227311" sldId="343"/>
            <ac:picMk id="22" creationId="{3B27DE54-8AB7-4B3F-83CC-31EA648A89C0}"/>
          </ac:picMkLst>
        </pc:picChg>
        <pc:picChg chg="add mod">
          <ac:chgData name="Jo Desutter" userId="6b6a8c24-e2d7-4c59-abf7-3f91513e54c8" providerId="ADAL" clId="{CF86E904-9C9C-44BD-8D6C-33C51DD01F30}" dt="2021-02-17T18:50:19.172" v="1088" actId="14100"/>
          <ac:picMkLst>
            <pc:docMk/>
            <pc:sldMk cId="2584227311" sldId="343"/>
            <ac:picMk id="3074" creationId="{67B747CE-7492-4B12-A1D6-43B610014FFD}"/>
          </ac:picMkLst>
        </pc:picChg>
        <pc:cxnChg chg="add mod">
          <ac:chgData name="Jo Desutter" userId="6b6a8c24-e2d7-4c59-abf7-3f91513e54c8" providerId="ADAL" clId="{CF86E904-9C9C-44BD-8D6C-33C51DD01F30}" dt="2021-02-17T18:28:49.458" v="999" actId="14100"/>
          <ac:cxnSpMkLst>
            <pc:docMk/>
            <pc:sldMk cId="2584227311" sldId="343"/>
            <ac:cxnSpMk id="15" creationId="{52588984-DC18-4ADA-BD82-5DFCED92AF13}"/>
          </ac:cxnSpMkLst>
        </pc:cxnChg>
      </pc:sldChg>
      <pc:sldChg chg="addSp delSp modSp mod">
        <pc:chgData name="Jo Desutter" userId="6b6a8c24-e2d7-4c59-abf7-3f91513e54c8" providerId="ADAL" clId="{CF86E904-9C9C-44BD-8D6C-33C51DD01F30}" dt="2021-02-17T18:58:46.285" v="1158" actId="1035"/>
        <pc:sldMkLst>
          <pc:docMk/>
          <pc:sldMk cId="1713801863" sldId="344"/>
        </pc:sldMkLst>
        <pc:spChg chg="add mod">
          <ac:chgData name="Jo Desutter" userId="6b6a8c24-e2d7-4c59-abf7-3f91513e54c8" providerId="ADAL" clId="{CF86E904-9C9C-44BD-8D6C-33C51DD01F30}" dt="2021-02-17T16:49:20.436" v="931"/>
          <ac:spMkLst>
            <pc:docMk/>
            <pc:sldMk cId="1713801863" sldId="344"/>
            <ac:spMk id="12" creationId="{9C2FD876-7E7A-4DE2-8627-43B5F6F67E9C}"/>
          </ac:spMkLst>
        </pc:spChg>
        <pc:spChg chg="add mod">
          <ac:chgData name="Jo Desutter" userId="6b6a8c24-e2d7-4c59-abf7-3f91513e54c8" providerId="ADAL" clId="{CF86E904-9C9C-44BD-8D6C-33C51DD01F30}" dt="2021-02-17T18:57:50.079" v="1133" actId="1037"/>
          <ac:spMkLst>
            <pc:docMk/>
            <pc:sldMk cId="1713801863" sldId="344"/>
            <ac:spMk id="13" creationId="{5991138B-36A7-46C3-8ADA-9FDE62FE5D4D}"/>
          </ac:spMkLst>
        </pc:spChg>
        <pc:spChg chg="del">
          <ac:chgData name="Jo Desutter" userId="6b6a8c24-e2d7-4c59-abf7-3f91513e54c8" providerId="ADAL" clId="{CF86E904-9C9C-44BD-8D6C-33C51DD01F30}" dt="2021-02-17T16:49:19.538" v="930" actId="478"/>
          <ac:spMkLst>
            <pc:docMk/>
            <pc:sldMk cId="1713801863" sldId="344"/>
            <ac:spMk id="36" creationId="{D8110F23-43A6-F14B-829E-25E04AC315C3}"/>
          </ac:spMkLst>
        </pc:spChg>
        <pc:picChg chg="mod">
          <ac:chgData name="Jo Desutter" userId="6b6a8c24-e2d7-4c59-abf7-3f91513e54c8" providerId="ADAL" clId="{CF86E904-9C9C-44BD-8D6C-33C51DD01F30}" dt="2021-02-17T18:58:20.478" v="1134" actId="1076"/>
          <ac:picMkLst>
            <pc:docMk/>
            <pc:sldMk cId="1713801863" sldId="344"/>
            <ac:picMk id="8" creationId="{C4364087-A8DF-4F9E-B78B-8244786CD718}"/>
          </ac:picMkLst>
        </pc:picChg>
        <pc:cxnChg chg="mod">
          <ac:chgData name="Jo Desutter" userId="6b6a8c24-e2d7-4c59-abf7-3f91513e54c8" providerId="ADAL" clId="{CF86E904-9C9C-44BD-8D6C-33C51DD01F30}" dt="2021-02-17T18:58:46.285" v="1158" actId="1035"/>
          <ac:cxnSpMkLst>
            <pc:docMk/>
            <pc:sldMk cId="1713801863" sldId="344"/>
            <ac:cxnSpMk id="15" creationId="{99556D1E-3D6B-4AB8-A280-51F1652ACDF6}"/>
          </ac:cxnSpMkLst>
        </pc:cxnChg>
      </pc:sldChg>
      <pc:sldChg chg="addSp delSp modSp mod">
        <pc:chgData name="Jo Desutter" userId="6b6a8c24-e2d7-4c59-abf7-3f91513e54c8" providerId="ADAL" clId="{CF86E904-9C9C-44BD-8D6C-33C51DD01F30}" dt="2021-02-17T19:21:32.324" v="1167" actId="14100"/>
        <pc:sldMkLst>
          <pc:docMk/>
          <pc:sldMk cId="2922891507" sldId="345"/>
        </pc:sldMkLst>
        <pc:spChg chg="add mod">
          <ac:chgData name="Jo Desutter" userId="6b6a8c24-e2d7-4c59-abf7-3f91513e54c8" providerId="ADAL" clId="{CF86E904-9C9C-44BD-8D6C-33C51DD01F30}" dt="2021-02-17T16:49:24.975" v="933"/>
          <ac:spMkLst>
            <pc:docMk/>
            <pc:sldMk cId="2922891507" sldId="345"/>
            <ac:spMk id="7" creationId="{1FA6677A-00CB-4D77-94A6-6CD5397AC64B}"/>
          </ac:spMkLst>
        </pc:spChg>
        <pc:spChg chg="del">
          <ac:chgData name="Jo Desutter" userId="6b6a8c24-e2d7-4c59-abf7-3f91513e54c8" providerId="ADAL" clId="{CF86E904-9C9C-44BD-8D6C-33C51DD01F30}" dt="2021-02-17T16:49:23.959" v="932" actId="478"/>
          <ac:spMkLst>
            <pc:docMk/>
            <pc:sldMk cId="2922891507" sldId="345"/>
            <ac:spMk id="36" creationId="{D8110F23-43A6-F14B-829E-25E04AC315C3}"/>
          </ac:spMkLst>
        </pc:spChg>
        <pc:picChg chg="add mod">
          <ac:chgData name="Jo Desutter" userId="6b6a8c24-e2d7-4c59-abf7-3f91513e54c8" providerId="ADAL" clId="{CF86E904-9C9C-44BD-8D6C-33C51DD01F30}" dt="2021-02-17T19:21:32.324" v="1167" actId="14100"/>
          <ac:picMkLst>
            <pc:docMk/>
            <pc:sldMk cId="2922891507" sldId="345"/>
            <ac:picMk id="8" creationId="{425A612C-B053-42CA-B49E-896202AAAACB}"/>
          </ac:picMkLst>
        </pc:picChg>
      </pc:sldChg>
      <pc:sldChg chg="addSp modSp">
        <pc:chgData name="Jo Desutter" userId="6b6a8c24-e2d7-4c59-abf7-3f91513e54c8" providerId="ADAL" clId="{CF86E904-9C9C-44BD-8D6C-33C51DD01F30}" dt="2021-02-17T19:02:40.982" v="1160" actId="1076"/>
        <pc:sldMkLst>
          <pc:docMk/>
          <pc:sldMk cId="1266357999" sldId="349"/>
        </pc:sldMkLst>
        <pc:picChg chg="add mod">
          <ac:chgData name="Jo Desutter" userId="6b6a8c24-e2d7-4c59-abf7-3f91513e54c8" providerId="ADAL" clId="{CF86E904-9C9C-44BD-8D6C-33C51DD01F30}" dt="2021-02-17T19:02:40.982" v="1160" actId="1076"/>
          <ac:picMkLst>
            <pc:docMk/>
            <pc:sldMk cId="1266357999" sldId="349"/>
            <ac:picMk id="4098" creationId="{4DCCCFA2-4B53-4C70-9400-1ADAA6C991EE}"/>
          </ac:picMkLst>
        </pc:picChg>
      </pc:sldChg>
      <pc:sldChg chg="addSp modSp">
        <pc:chgData name="Jo Desutter" userId="6b6a8c24-e2d7-4c59-abf7-3f91513e54c8" providerId="ADAL" clId="{CF86E904-9C9C-44BD-8D6C-33C51DD01F30}" dt="2021-02-17T19:13:05.739" v="1165" actId="1076"/>
        <pc:sldMkLst>
          <pc:docMk/>
          <pc:sldMk cId="350285195" sldId="350"/>
        </pc:sldMkLst>
        <pc:picChg chg="add mod">
          <ac:chgData name="Jo Desutter" userId="6b6a8c24-e2d7-4c59-abf7-3f91513e54c8" providerId="ADAL" clId="{CF86E904-9C9C-44BD-8D6C-33C51DD01F30}" dt="2021-02-17T19:13:05.739" v="1165" actId="1076"/>
          <ac:picMkLst>
            <pc:docMk/>
            <pc:sldMk cId="350285195" sldId="350"/>
            <ac:picMk id="14" creationId="{E2DBC7CD-DCD3-42FE-812C-79322859DEDA}"/>
          </ac:picMkLst>
        </pc:picChg>
        <pc:picChg chg="add mod">
          <ac:chgData name="Jo Desutter" userId="6b6a8c24-e2d7-4c59-abf7-3f91513e54c8" providerId="ADAL" clId="{CF86E904-9C9C-44BD-8D6C-33C51DD01F30}" dt="2021-02-17T19:13:00.994" v="1164" actId="1076"/>
          <ac:picMkLst>
            <pc:docMk/>
            <pc:sldMk cId="350285195" sldId="350"/>
            <ac:picMk id="15" creationId="{B01D52CF-2C56-42D9-A559-5FB54E3B7E4E}"/>
          </ac:picMkLst>
        </pc:picChg>
        <pc:picChg chg="add mod">
          <ac:chgData name="Jo Desutter" userId="6b6a8c24-e2d7-4c59-abf7-3f91513e54c8" providerId="ADAL" clId="{CF86E904-9C9C-44BD-8D6C-33C51DD01F30}" dt="2021-02-17T19:12:56.503" v="1163" actId="1076"/>
          <ac:picMkLst>
            <pc:docMk/>
            <pc:sldMk cId="350285195" sldId="350"/>
            <ac:picMk id="16" creationId="{3FE66030-2AC5-43F0-ACCE-5BEDEF5FD8B2}"/>
          </ac:picMkLst>
        </pc:picChg>
      </pc:sldChg>
      <pc:sldChg chg="addSp delSp modSp mod delAnim modAnim">
        <pc:chgData name="Jo Desutter" userId="6b6a8c24-e2d7-4c59-abf7-3f91513e54c8" providerId="ADAL" clId="{CF86E904-9C9C-44BD-8D6C-33C51DD01F30}" dt="2021-02-17T16:48:31.114" v="917" actId="14100"/>
        <pc:sldMkLst>
          <pc:docMk/>
          <pc:sldMk cId="2596432180" sldId="358"/>
        </pc:sldMkLst>
        <pc:spChg chg="add del mod">
          <ac:chgData name="Jo Desutter" userId="6b6a8c24-e2d7-4c59-abf7-3f91513e54c8" providerId="ADAL" clId="{CF86E904-9C9C-44BD-8D6C-33C51DD01F30}" dt="2021-02-17T09:39:18.631" v="596" actId="478"/>
          <ac:spMkLst>
            <pc:docMk/>
            <pc:sldMk cId="2596432180" sldId="358"/>
            <ac:spMk id="10" creationId="{54DA59CA-5263-43AC-8BC7-01F799D08E71}"/>
          </ac:spMkLst>
        </pc:spChg>
        <pc:spChg chg="add mod">
          <ac:chgData name="Jo Desutter" userId="6b6a8c24-e2d7-4c59-abf7-3f91513e54c8" providerId="ADAL" clId="{CF86E904-9C9C-44BD-8D6C-33C51DD01F30}" dt="2021-02-17T09:38:52.231" v="594" actId="20577"/>
          <ac:spMkLst>
            <pc:docMk/>
            <pc:sldMk cId="2596432180" sldId="358"/>
            <ac:spMk id="12" creationId="{94300F1E-9796-47D5-A3AA-E98CDF65F129}"/>
          </ac:spMkLst>
        </pc:spChg>
        <pc:spChg chg="mod">
          <ac:chgData name="Jo Desutter" userId="6b6a8c24-e2d7-4c59-abf7-3f91513e54c8" providerId="ADAL" clId="{CF86E904-9C9C-44BD-8D6C-33C51DD01F30}" dt="2021-02-17T16:48:31.114" v="917" actId="14100"/>
          <ac:spMkLst>
            <pc:docMk/>
            <pc:sldMk cId="2596432180" sldId="358"/>
            <ac:spMk id="36" creationId="{D8110F23-43A6-F14B-829E-25E04AC315C3}"/>
          </ac:spMkLst>
        </pc:spChg>
        <pc:graphicFrameChg chg="add mod">
          <ac:chgData name="Jo Desutter" userId="6b6a8c24-e2d7-4c59-abf7-3f91513e54c8" providerId="ADAL" clId="{CF86E904-9C9C-44BD-8D6C-33C51DD01F30}" dt="2021-02-17T09:33:45.480" v="325" actId="1076"/>
          <ac:graphicFrameMkLst>
            <pc:docMk/>
            <pc:sldMk cId="2596432180" sldId="358"/>
            <ac:graphicFrameMk id="8" creationId="{90D0179C-5313-4B83-AC95-6DF9CA795F70}"/>
          </ac:graphicFrameMkLst>
        </pc:graphicFrameChg>
        <pc:picChg chg="add del mod">
          <ac:chgData name="Jo Desutter" userId="6b6a8c24-e2d7-4c59-abf7-3f91513e54c8" providerId="ADAL" clId="{CF86E904-9C9C-44BD-8D6C-33C51DD01F30}" dt="2021-02-17T09:27:19.249" v="315" actId="478"/>
          <ac:picMkLst>
            <pc:docMk/>
            <pc:sldMk cId="2596432180" sldId="358"/>
            <ac:picMk id="7" creationId="{5E4D44D1-F252-4C6D-A2AE-82E0B7D98BFA}"/>
          </ac:picMkLst>
        </pc:picChg>
        <pc:picChg chg="mod modCrop">
          <ac:chgData name="Jo Desutter" userId="6b6a8c24-e2d7-4c59-abf7-3f91513e54c8" providerId="ADAL" clId="{CF86E904-9C9C-44BD-8D6C-33C51DD01F30}" dt="2021-02-17T09:28:08.213" v="318" actId="732"/>
          <ac:picMkLst>
            <pc:docMk/>
            <pc:sldMk cId="2596432180" sldId="358"/>
            <ac:picMk id="39" creationId="{9F114AA0-DC4D-064F-B6C8-2D272E920469}"/>
          </ac:picMkLst>
        </pc:picChg>
      </pc:sldChg>
      <pc:sldChg chg="add">
        <pc:chgData name="Jo Desutter" userId="6b6a8c24-e2d7-4c59-abf7-3f91513e54c8" providerId="ADAL" clId="{CF86E904-9C9C-44BD-8D6C-33C51DD01F30}" dt="2021-02-17T09:19:44.165" v="310"/>
        <pc:sldMkLst>
          <pc:docMk/>
          <pc:sldMk cId="1824833792" sldId="359"/>
        </pc:sldMkLst>
      </pc:sldChg>
      <pc:sldChg chg="del">
        <pc:chgData name="Jo Desutter" userId="6b6a8c24-e2d7-4c59-abf7-3f91513e54c8" providerId="ADAL" clId="{CF86E904-9C9C-44BD-8D6C-33C51DD01F30}" dt="2021-02-17T09:19:39.313" v="309" actId="2696"/>
        <pc:sldMkLst>
          <pc:docMk/>
          <pc:sldMk cId="3748210291" sldId="359"/>
        </pc:sldMkLst>
      </pc:sldChg>
      <pc:sldChg chg="add">
        <pc:chgData name="Jo Desutter" userId="6b6a8c24-e2d7-4c59-abf7-3f91513e54c8" providerId="ADAL" clId="{CF86E904-9C9C-44BD-8D6C-33C51DD01F30}" dt="2021-02-17T09:19:44.165" v="310"/>
        <pc:sldMkLst>
          <pc:docMk/>
          <pc:sldMk cId="1642632775" sldId="360"/>
        </pc:sldMkLst>
      </pc:sldChg>
      <pc:sldChg chg="del">
        <pc:chgData name="Jo Desutter" userId="6b6a8c24-e2d7-4c59-abf7-3f91513e54c8" providerId="ADAL" clId="{CF86E904-9C9C-44BD-8D6C-33C51DD01F30}" dt="2021-02-17T09:19:39.313" v="309" actId="2696"/>
        <pc:sldMkLst>
          <pc:docMk/>
          <pc:sldMk cId="2274956131" sldId="360"/>
        </pc:sldMkLst>
      </pc:sldChg>
      <pc:sldChg chg="add">
        <pc:chgData name="Jo Desutter" userId="6b6a8c24-e2d7-4c59-abf7-3f91513e54c8" providerId="ADAL" clId="{CF86E904-9C9C-44BD-8D6C-33C51DD01F30}" dt="2021-02-17T09:19:44.165" v="310"/>
        <pc:sldMkLst>
          <pc:docMk/>
          <pc:sldMk cId="1590508690" sldId="361"/>
        </pc:sldMkLst>
      </pc:sldChg>
      <pc:sldChg chg="del">
        <pc:chgData name="Jo Desutter" userId="6b6a8c24-e2d7-4c59-abf7-3f91513e54c8" providerId="ADAL" clId="{CF86E904-9C9C-44BD-8D6C-33C51DD01F30}" dt="2021-02-17T09:19:39.313" v="309" actId="2696"/>
        <pc:sldMkLst>
          <pc:docMk/>
          <pc:sldMk cId="3543230954" sldId="361"/>
        </pc:sldMkLst>
      </pc:sldChg>
      <pc:sldChg chg="del">
        <pc:chgData name="Jo Desutter" userId="6b6a8c24-e2d7-4c59-abf7-3f91513e54c8" providerId="ADAL" clId="{CF86E904-9C9C-44BD-8D6C-33C51DD01F30}" dt="2021-02-17T09:19:39.313" v="309" actId="2696"/>
        <pc:sldMkLst>
          <pc:docMk/>
          <pc:sldMk cId="1189320573" sldId="362"/>
        </pc:sldMkLst>
      </pc:sldChg>
      <pc:sldChg chg="add">
        <pc:chgData name="Jo Desutter" userId="6b6a8c24-e2d7-4c59-abf7-3f91513e54c8" providerId="ADAL" clId="{CF86E904-9C9C-44BD-8D6C-33C51DD01F30}" dt="2021-02-17T09:19:44.165" v="310"/>
        <pc:sldMkLst>
          <pc:docMk/>
          <pc:sldMk cId="1592944002" sldId="362"/>
        </pc:sldMkLst>
      </pc:sldChg>
      <pc:sldChg chg="add">
        <pc:chgData name="Jo Desutter" userId="6b6a8c24-e2d7-4c59-abf7-3f91513e54c8" providerId="ADAL" clId="{CF86E904-9C9C-44BD-8D6C-33C51DD01F30}" dt="2021-02-17T09:19:44.165" v="310"/>
        <pc:sldMkLst>
          <pc:docMk/>
          <pc:sldMk cId="131379823" sldId="363"/>
        </pc:sldMkLst>
      </pc:sldChg>
      <pc:sldChg chg="del">
        <pc:chgData name="Jo Desutter" userId="6b6a8c24-e2d7-4c59-abf7-3f91513e54c8" providerId="ADAL" clId="{CF86E904-9C9C-44BD-8D6C-33C51DD01F30}" dt="2021-02-17T09:19:39.313" v="309" actId="2696"/>
        <pc:sldMkLst>
          <pc:docMk/>
          <pc:sldMk cId="4206230553" sldId="363"/>
        </pc:sldMkLst>
      </pc:sldChg>
      <pc:sldChg chg="ord">
        <pc:chgData name="Jo Desutter" userId="6b6a8c24-e2d7-4c59-abf7-3f91513e54c8" providerId="ADAL" clId="{CF86E904-9C9C-44BD-8D6C-33C51DD01F30}" dt="2021-02-17T08:49:34.438" v="170"/>
        <pc:sldMkLst>
          <pc:docMk/>
          <pc:sldMk cId="2784166627" sldId="1894"/>
        </pc:sldMkLst>
      </pc:sldChg>
      <pc:sldChg chg="modSp add mod">
        <pc:chgData name="Jo Desutter" userId="6b6a8c24-e2d7-4c59-abf7-3f91513e54c8" providerId="ADAL" clId="{CF86E904-9C9C-44BD-8D6C-33C51DD01F30}" dt="2021-02-17T08:46:08.253" v="164" actId="6549"/>
        <pc:sldMkLst>
          <pc:docMk/>
          <pc:sldMk cId="2976342335" sldId="1921"/>
        </pc:sldMkLst>
        <pc:spChg chg="mod">
          <ac:chgData name="Jo Desutter" userId="6b6a8c24-e2d7-4c59-abf7-3f91513e54c8" providerId="ADAL" clId="{CF86E904-9C9C-44BD-8D6C-33C51DD01F30}" dt="2021-02-17T08:46:08.253" v="164" actId="6549"/>
          <ac:spMkLst>
            <pc:docMk/>
            <pc:sldMk cId="2976342335" sldId="1921"/>
            <ac:spMk id="6" creationId="{C2BF372B-DCD1-4663-845E-1A5B628B8850}"/>
          </ac:spMkLst>
        </pc:spChg>
      </pc:sldChg>
      <pc:sldChg chg="add">
        <pc:chgData name="Jo Desutter" userId="6b6a8c24-e2d7-4c59-abf7-3f91513e54c8" providerId="ADAL" clId="{CF86E904-9C9C-44BD-8D6C-33C51DD01F30}" dt="2021-02-17T09:10:48.281" v="174"/>
        <pc:sldMkLst>
          <pc:docMk/>
          <pc:sldMk cId="3942944170" sldId="1930"/>
        </pc:sldMkLst>
      </pc:sldChg>
      <pc:sldChg chg="add">
        <pc:chgData name="Jo Desutter" userId="6b6a8c24-e2d7-4c59-abf7-3f91513e54c8" providerId="ADAL" clId="{CF86E904-9C9C-44BD-8D6C-33C51DD01F30}" dt="2021-02-17T09:10:10.309" v="173"/>
        <pc:sldMkLst>
          <pc:docMk/>
          <pc:sldMk cId="688079512" sldId="1933"/>
        </pc:sldMkLst>
      </pc:sldChg>
      <pc:sldChg chg="addSp delSp modSp add mod">
        <pc:chgData name="Jo Desutter" userId="6b6a8c24-e2d7-4c59-abf7-3f91513e54c8" providerId="ADAL" clId="{CF86E904-9C9C-44BD-8D6C-33C51DD01F30}" dt="2021-02-17T09:18:39.609" v="308" actId="478"/>
        <pc:sldMkLst>
          <pc:docMk/>
          <pc:sldMk cId="1442937864" sldId="1934"/>
        </pc:sldMkLst>
        <pc:spChg chg="add del mod">
          <ac:chgData name="Jo Desutter" userId="6b6a8c24-e2d7-4c59-abf7-3f91513e54c8" providerId="ADAL" clId="{CF86E904-9C9C-44BD-8D6C-33C51DD01F30}" dt="2021-02-17T09:18:39.609" v="308" actId="478"/>
          <ac:spMkLst>
            <pc:docMk/>
            <pc:sldMk cId="1442937864" sldId="1934"/>
            <ac:spMk id="8" creationId="{36DBD32F-E7A5-4D9C-9442-6C40E47FBE9A}"/>
          </ac:spMkLst>
        </pc:spChg>
        <pc:graphicFrameChg chg="mod modGraphic">
          <ac:chgData name="Jo Desutter" userId="6b6a8c24-e2d7-4c59-abf7-3f91513e54c8" providerId="ADAL" clId="{CF86E904-9C9C-44BD-8D6C-33C51DD01F30}" dt="2021-02-17T09:17:43.350" v="307" actId="108"/>
          <ac:graphicFrameMkLst>
            <pc:docMk/>
            <pc:sldMk cId="1442937864" sldId="1934"/>
            <ac:graphicFrameMk id="6" creationId="{18F14E8C-D9AD-4DC0-BEE4-01C71573319F}"/>
          </ac:graphicFrameMkLst>
        </pc:graphicFrameChg>
      </pc:sldChg>
    </pc:docChg>
  </pc:docChgLst>
  <pc:docChgLst>
    <pc:chgData name="Jo" userId="fd2900e0-8dc3-433a-9bdc-7ea46bd7f25f" providerId="ADAL" clId="{0F4EF93D-4AE8-4AD7-850D-2A8A549062C8}"/>
    <pc:docChg chg="undo custSel addSld modSld">
      <pc:chgData name="Jo" userId="fd2900e0-8dc3-433a-9bdc-7ea46bd7f25f" providerId="ADAL" clId="{0F4EF93D-4AE8-4AD7-850D-2A8A549062C8}" dt="2021-02-24T13:36:21.938" v="516" actId="1076"/>
      <pc:docMkLst>
        <pc:docMk/>
      </pc:docMkLst>
      <pc:sldChg chg="addSp delSp modSp mod modTransition">
        <pc:chgData name="Jo" userId="fd2900e0-8dc3-433a-9bdc-7ea46bd7f25f" providerId="ADAL" clId="{0F4EF93D-4AE8-4AD7-850D-2A8A549062C8}" dt="2021-02-24T08:18:25.120" v="475"/>
        <pc:sldMkLst>
          <pc:docMk/>
          <pc:sldMk cId="1538147809" sldId="275"/>
        </pc:sldMkLst>
        <pc:spChg chg="mod">
          <ac:chgData name="Jo" userId="fd2900e0-8dc3-433a-9bdc-7ea46bd7f25f" providerId="ADAL" clId="{0F4EF93D-4AE8-4AD7-850D-2A8A549062C8}" dt="2021-02-22T13:25:52.038" v="243" actId="1076"/>
          <ac:spMkLst>
            <pc:docMk/>
            <pc:sldMk cId="1538147809" sldId="275"/>
            <ac:spMk id="5" creationId="{F90BC3DD-C9C8-4A71-B6B0-C6B532BF50C4}"/>
          </ac:spMkLst>
        </pc:spChg>
        <pc:spChg chg="mod">
          <ac:chgData name="Jo" userId="fd2900e0-8dc3-433a-9bdc-7ea46bd7f25f" providerId="ADAL" clId="{0F4EF93D-4AE8-4AD7-850D-2A8A549062C8}" dt="2021-02-22T13:24:55.044" v="239" actId="1076"/>
          <ac:spMkLst>
            <pc:docMk/>
            <pc:sldMk cId="1538147809" sldId="275"/>
            <ac:spMk id="10" creationId="{952E516C-22FE-4886-9EFC-CAC93057A6F6}"/>
          </ac:spMkLst>
        </pc:spChg>
        <pc:spChg chg="mod">
          <ac:chgData name="Jo" userId="fd2900e0-8dc3-433a-9bdc-7ea46bd7f25f" providerId="ADAL" clId="{0F4EF93D-4AE8-4AD7-850D-2A8A549062C8}" dt="2021-02-22T13:25:09.223" v="242" actId="14100"/>
          <ac:spMkLst>
            <pc:docMk/>
            <pc:sldMk cId="1538147809" sldId="275"/>
            <ac:spMk id="12" creationId="{07EF3F83-641D-41C6-BD4B-D0987B56F7A8}"/>
          </ac:spMkLst>
        </pc:spChg>
        <pc:picChg chg="add mod ord modCrop">
          <ac:chgData name="Jo" userId="fd2900e0-8dc3-433a-9bdc-7ea46bd7f25f" providerId="ADAL" clId="{0F4EF93D-4AE8-4AD7-850D-2A8A549062C8}" dt="2021-02-22T13:24:48.549" v="238" actId="14100"/>
          <ac:picMkLst>
            <pc:docMk/>
            <pc:sldMk cId="1538147809" sldId="275"/>
            <ac:picMk id="6" creationId="{CD2BDC13-BEBF-4924-BF42-2B567E615C91}"/>
          </ac:picMkLst>
        </pc:picChg>
        <pc:picChg chg="del">
          <ac:chgData name="Jo" userId="fd2900e0-8dc3-433a-9bdc-7ea46bd7f25f" providerId="ADAL" clId="{0F4EF93D-4AE8-4AD7-850D-2A8A549062C8}" dt="2021-02-22T13:24:15.563" v="228" actId="478"/>
          <ac:picMkLst>
            <pc:docMk/>
            <pc:sldMk cId="1538147809" sldId="275"/>
            <ac:picMk id="9" creationId="{FB2D16FE-13EA-431D-B174-E357ED7E7000}"/>
          </ac:picMkLst>
        </pc:picChg>
      </pc:sldChg>
      <pc:sldChg chg="modTransition">
        <pc:chgData name="Jo" userId="fd2900e0-8dc3-433a-9bdc-7ea46bd7f25f" providerId="ADAL" clId="{0F4EF93D-4AE8-4AD7-850D-2A8A549062C8}" dt="2021-02-24T08:18:25.120" v="475"/>
        <pc:sldMkLst>
          <pc:docMk/>
          <pc:sldMk cId="2982770228" sldId="276"/>
        </pc:sldMkLst>
      </pc:sldChg>
      <pc:sldChg chg="modTransition">
        <pc:chgData name="Jo" userId="fd2900e0-8dc3-433a-9bdc-7ea46bd7f25f" providerId="ADAL" clId="{0F4EF93D-4AE8-4AD7-850D-2A8A549062C8}" dt="2021-02-24T08:18:25.120" v="475"/>
        <pc:sldMkLst>
          <pc:docMk/>
          <pc:sldMk cId="1728017388" sldId="295"/>
        </pc:sldMkLst>
      </pc:sldChg>
      <pc:sldChg chg="modTransition">
        <pc:chgData name="Jo" userId="fd2900e0-8dc3-433a-9bdc-7ea46bd7f25f" providerId="ADAL" clId="{0F4EF93D-4AE8-4AD7-850D-2A8A549062C8}" dt="2021-02-24T08:18:25.120" v="475"/>
        <pc:sldMkLst>
          <pc:docMk/>
          <pc:sldMk cId="301994175" sldId="296"/>
        </pc:sldMkLst>
      </pc:sldChg>
      <pc:sldChg chg="modTransition">
        <pc:chgData name="Jo" userId="fd2900e0-8dc3-433a-9bdc-7ea46bd7f25f" providerId="ADAL" clId="{0F4EF93D-4AE8-4AD7-850D-2A8A549062C8}" dt="2021-02-24T08:18:25.120" v="475"/>
        <pc:sldMkLst>
          <pc:docMk/>
          <pc:sldMk cId="147371608" sldId="297"/>
        </pc:sldMkLst>
      </pc:sldChg>
      <pc:sldChg chg="modTransition">
        <pc:chgData name="Jo" userId="fd2900e0-8dc3-433a-9bdc-7ea46bd7f25f" providerId="ADAL" clId="{0F4EF93D-4AE8-4AD7-850D-2A8A549062C8}" dt="2021-02-24T08:18:25.120" v="475"/>
        <pc:sldMkLst>
          <pc:docMk/>
          <pc:sldMk cId="1715422923" sldId="299"/>
        </pc:sldMkLst>
      </pc:sldChg>
      <pc:sldChg chg="modTransition">
        <pc:chgData name="Jo" userId="fd2900e0-8dc3-433a-9bdc-7ea46bd7f25f" providerId="ADAL" clId="{0F4EF93D-4AE8-4AD7-850D-2A8A549062C8}" dt="2021-02-24T08:18:25.120" v="475"/>
        <pc:sldMkLst>
          <pc:docMk/>
          <pc:sldMk cId="3640936164" sldId="301"/>
        </pc:sldMkLst>
      </pc:sldChg>
      <pc:sldChg chg="modTransition">
        <pc:chgData name="Jo" userId="fd2900e0-8dc3-433a-9bdc-7ea46bd7f25f" providerId="ADAL" clId="{0F4EF93D-4AE8-4AD7-850D-2A8A549062C8}" dt="2021-02-24T08:18:25.120" v="475"/>
        <pc:sldMkLst>
          <pc:docMk/>
          <pc:sldMk cId="568699135" sldId="302"/>
        </pc:sldMkLst>
      </pc:sldChg>
      <pc:sldChg chg="modTransition">
        <pc:chgData name="Jo" userId="fd2900e0-8dc3-433a-9bdc-7ea46bd7f25f" providerId="ADAL" clId="{0F4EF93D-4AE8-4AD7-850D-2A8A549062C8}" dt="2021-02-24T08:18:25.120" v="475"/>
        <pc:sldMkLst>
          <pc:docMk/>
          <pc:sldMk cId="1779101753" sldId="303"/>
        </pc:sldMkLst>
      </pc:sldChg>
      <pc:sldChg chg="modTransition">
        <pc:chgData name="Jo" userId="fd2900e0-8dc3-433a-9bdc-7ea46bd7f25f" providerId="ADAL" clId="{0F4EF93D-4AE8-4AD7-850D-2A8A549062C8}" dt="2021-02-24T08:18:25.120" v="475"/>
        <pc:sldMkLst>
          <pc:docMk/>
          <pc:sldMk cId="1503191767" sldId="304"/>
        </pc:sldMkLst>
      </pc:sldChg>
      <pc:sldChg chg="modTransition">
        <pc:chgData name="Jo" userId="fd2900e0-8dc3-433a-9bdc-7ea46bd7f25f" providerId="ADAL" clId="{0F4EF93D-4AE8-4AD7-850D-2A8A549062C8}" dt="2021-02-24T08:18:25.120" v="475"/>
        <pc:sldMkLst>
          <pc:docMk/>
          <pc:sldMk cId="440630384" sldId="305"/>
        </pc:sldMkLst>
      </pc:sldChg>
      <pc:sldChg chg="modTransition modNotesTx">
        <pc:chgData name="Jo" userId="fd2900e0-8dc3-433a-9bdc-7ea46bd7f25f" providerId="ADAL" clId="{0F4EF93D-4AE8-4AD7-850D-2A8A549062C8}" dt="2021-02-24T08:18:25.120" v="475"/>
        <pc:sldMkLst>
          <pc:docMk/>
          <pc:sldMk cId="1146293271" sldId="307"/>
        </pc:sldMkLst>
      </pc:sldChg>
      <pc:sldChg chg="modSp mod modTransition">
        <pc:chgData name="Jo" userId="fd2900e0-8dc3-433a-9bdc-7ea46bd7f25f" providerId="ADAL" clId="{0F4EF93D-4AE8-4AD7-850D-2A8A549062C8}" dt="2021-02-24T12:36:30.654" v="480" actId="20577"/>
        <pc:sldMkLst>
          <pc:docMk/>
          <pc:sldMk cId="3886062791" sldId="329"/>
        </pc:sldMkLst>
        <pc:spChg chg="mod">
          <ac:chgData name="Jo" userId="fd2900e0-8dc3-433a-9bdc-7ea46bd7f25f" providerId="ADAL" clId="{0F4EF93D-4AE8-4AD7-850D-2A8A549062C8}" dt="2021-02-24T12:34:56.686" v="478" actId="207"/>
          <ac:spMkLst>
            <pc:docMk/>
            <pc:sldMk cId="3886062791" sldId="329"/>
            <ac:spMk id="10" creationId="{3568D174-D38A-45FD-B986-47DF6794E7BF}"/>
          </ac:spMkLst>
        </pc:spChg>
        <pc:spChg chg="mod">
          <ac:chgData name="Jo" userId="fd2900e0-8dc3-433a-9bdc-7ea46bd7f25f" providerId="ADAL" clId="{0F4EF93D-4AE8-4AD7-850D-2A8A549062C8}" dt="2021-02-24T12:36:30.654" v="480" actId="20577"/>
          <ac:spMkLst>
            <pc:docMk/>
            <pc:sldMk cId="3886062791" sldId="329"/>
            <ac:spMk id="18" creationId="{19BBC310-38A6-4A80-9650-4B0135C14F2F}"/>
          </ac:spMkLst>
        </pc:spChg>
      </pc:sldChg>
      <pc:sldChg chg="modTransition">
        <pc:chgData name="Jo" userId="fd2900e0-8dc3-433a-9bdc-7ea46bd7f25f" providerId="ADAL" clId="{0F4EF93D-4AE8-4AD7-850D-2A8A549062C8}" dt="2021-02-24T08:18:25.120" v="475"/>
        <pc:sldMkLst>
          <pc:docMk/>
          <pc:sldMk cId="1268420952" sldId="330"/>
        </pc:sldMkLst>
      </pc:sldChg>
      <pc:sldChg chg="modTransition">
        <pc:chgData name="Jo" userId="fd2900e0-8dc3-433a-9bdc-7ea46bd7f25f" providerId="ADAL" clId="{0F4EF93D-4AE8-4AD7-850D-2A8A549062C8}" dt="2021-02-24T08:18:25.120" v="475"/>
        <pc:sldMkLst>
          <pc:docMk/>
          <pc:sldMk cId="4049716844" sldId="331"/>
        </pc:sldMkLst>
      </pc:sldChg>
      <pc:sldChg chg="modTransition">
        <pc:chgData name="Jo" userId="fd2900e0-8dc3-433a-9bdc-7ea46bd7f25f" providerId="ADAL" clId="{0F4EF93D-4AE8-4AD7-850D-2A8A549062C8}" dt="2021-02-24T08:18:25.120" v="475"/>
        <pc:sldMkLst>
          <pc:docMk/>
          <pc:sldMk cId="1726984958" sldId="332"/>
        </pc:sldMkLst>
      </pc:sldChg>
      <pc:sldChg chg="modSp mod modTransition">
        <pc:chgData name="Jo" userId="fd2900e0-8dc3-433a-9bdc-7ea46bd7f25f" providerId="ADAL" clId="{0F4EF93D-4AE8-4AD7-850D-2A8A549062C8}" dt="2021-02-24T08:18:25.120" v="475"/>
        <pc:sldMkLst>
          <pc:docMk/>
          <pc:sldMk cId="2383658997" sldId="338"/>
        </pc:sldMkLst>
        <pc:spChg chg="mod">
          <ac:chgData name="Jo" userId="fd2900e0-8dc3-433a-9bdc-7ea46bd7f25f" providerId="ADAL" clId="{0F4EF93D-4AE8-4AD7-850D-2A8A549062C8}" dt="2021-02-22T09:27:48.077" v="22" actId="14100"/>
          <ac:spMkLst>
            <pc:docMk/>
            <pc:sldMk cId="2383658997" sldId="338"/>
            <ac:spMk id="15" creationId="{21E98D07-5F1C-421F-A958-F870B3D8FC87}"/>
          </ac:spMkLst>
        </pc:spChg>
        <pc:spChg chg="mod">
          <ac:chgData name="Jo" userId="fd2900e0-8dc3-433a-9bdc-7ea46bd7f25f" providerId="ADAL" clId="{0F4EF93D-4AE8-4AD7-850D-2A8A549062C8}" dt="2021-02-22T09:27:58.907" v="33" actId="1035"/>
          <ac:spMkLst>
            <pc:docMk/>
            <pc:sldMk cId="2383658997" sldId="338"/>
            <ac:spMk id="26" creationId="{A8DF1552-DAA9-4382-B72D-9C8B580275B3}"/>
          </ac:spMkLst>
        </pc:spChg>
      </pc:sldChg>
      <pc:sldChg chg="modTransition delCm">
        <pc:chgData name="Jo" userId="fd2900e0-8dc3-433a-9bdc-7ea46bd7f25f" providerId="ADAL" clId="{0F4EF93D-4AE8-4AD7-850D-2A8A549062C8}" dt="2021-02-24T08:18:25.120" v="475"/>
        <pc:sldMkLst>
          <pc:docMk/>
          <pc:sldMk cId="1956484515" sldId="339"/>
        </pc:sldMkLst>
      </pc:sldChg>
      <pc:sldChg chg="modTransition">
        <pc:chgData name="Jo" userId="fd2900e0-8dc3-433a-9bdc-7ea46bd7f25f" providerId="ADAL" clId="{0F4EF93D-4AE8-4AD7-850D-2A8A549062C8}" dt="2021-02-24T08:18:25.120" v="475"/>
        <pc:sldMkLst>
          <pc:docMk/>
          <pc:sldMk cId="3443136942" sldId="340"/>
        </pc:sldMkLst>
      </pc:sldChg>
      <pc:sldChg chg="modTransition">
        <pc:chgData name="Jo" userId="fd2900e0-8dc3-433a-9bdc-7ea46bd7f25f" providerId="ADAL" clId="{0F4EF93D-4AE8-4AD7-850D-2A8A549062C8}" dt="2021-02-24T08:18:25.120" v="475"/>
        <pc:sldMkLst>
          <pc:docMk/>
          <pc:sldMk cId="354380901" sldId="342"/>
        </pc:sldMkLst>
      </pc:sldChg>
      <pc:sldChg chg="modTransition">
        <pc:chgData name="Jo" userId="fd2900e0-8dc3-433a-9bdc-7ea46bd7f25f" providerId="ADAL" clId="{0F4EF93D-4AE8-4AD7-850D-2A8A549062C8}" dt="2021-02-24T08:18:25.120" v="475"/>
        <pc:sldMkLst>
          <pc:docMk/>
          <pc:sldMk cId="2584227311" sldId="343"/>
        </pc:sldMkLst>
      </pc:sldChg>
      <pc:sldChg chg="modTransition">
        <pc:chgData name="Jo" userId="fd2900e0-8dc3-433a-9bdc-7ea46bd7f25f" providerId="ADAL" clId="{0F4EF93D-4AE8-4AD7-850D-2A8A549062C8}" dt="2021-02-24T08:18:25.120" v="475"/>
        <pc:sldMkLst>
          <pc:docMk/>
          <pc:sldMk cId="1713801863" sldId="344"/>
        </pc:sldMkLst>
      </pc:sldChg>
      <pc:sldChg chg="modTransition">
        <pc:chgData name="Jo" userId="fd2900e0-8dc3-433a-9bdc-7ea46bd7f25f" providerId="ADAL" clId="{0F4EF93D-4AE8-4AD7-850D-2A8A549062C8}" dt="2021-02-24T08:18:25.120" v="475"/>
        <pc:sldMkLst>
          <pc:docMk/>
          <pc:sldMk cId="2922891507" sldId="345"/>
        </pc:sldMkLst>
      </pc:sldChg>
      <pc:sldChg chg="modSp mod modTransition">
        <pc:chgData name="Jo" userId="fd2900e0-8dc3-433a-9bdc-7ea46bd7f25f" providerId="ADAL" clId="{0F4EF93D-4AE8-4AD7-850D-2A8A549062C8}" dt="2021-02-24T12:37:38.003" v="485" actId="1035"/>
        <pc:sldMkLst>
          <pc:docMk/>
          <pc:sldMk cId="248593033" sldId="346"/>
        </pc:sldMkLst>
        <pc:spChg chg="mod">
          <ac:chgData name="Jo" userId="fd2900e0-8dc3-433a-9bdc-7ea46bd7f25f" providerId="ADAL" clId="{0F4EF93D-4AE8-4AD7-850D-2A8A549062C8}" dt="2021-02-24T12:37:38.003" v="485" actId="1035"/>
          <ac:spMkLst>
            <pc:docMk/>
            <pc:sldMk cId="248593033" sldId="346"/>
            <ac:spMk id="19" creationId="{51AC8796-7D33-44FC-BD12-2526B785632C}"/>
          </ac:spMkLst>
        </pc:spChg>
        <pc:spChg chg="mod">
          <ac:chgData name="Jo" userId="fd2900e0-8dc3-433a-9bdc-7ea46bd7f25f" providerId="ADAL" clId="{0F4EF93D-4AE8-4AD7-850D-2A8A549062C8}" dt="2021-02-24T12:37:35.955" v="484" actId="1037"/>
          <ac:spMkLst>
            <pc:docMk/>
            <pc:sldMk cId="248593033" sldId="346"/>
            <ac:spMk id="22" creationId="{DB764CC5-03C0-4062-8C8E-A4075F8AFCD1}"/>
          </ac:spMkLst>
        </pc:spChg>
        <pc:picChg chg="mod">
          <ac:chgData name="Jo" userId="fd2900e0-8dc3-433a-9bdc-7ea46bd7f25f" providerId="ADAL" clId="{0F4EF93D-4AE8-4AD7-850D-2A8A549062C8}" dt="2021-02-22T13:27:31.175" v="247" actId="14100"/>
          <ac:picMkLst>
            <pc:docMk/>
            <pc:sldMk cId="248593033" sldId="346"/>
            <ac:picMk id="31" creationId="{A13C3714-919E-4C79-9CBC-EC669256A677}"/>
          </ac:picMkLst>
        </pc:picChg>
      </pc:sldChg>
      <pc:sldChg chg="modSp mod modTransition">
        <pc:chgData name="Jo" userId="fd2900e0-8dc3-433a-9bdc-7ea46bd7f25f" providerId="ADAL" clId="{0F4EF93D-4AE8-4AD7-850D-2A8A549062C8}" dt="2021-02-24T12:38:56.452" v="489" actId="1036"/>
        <pc:sldMkLst>
          <pc:docMk/>
          <pc:sldMk cId="3042327034" sldId="347"/>
        </pc:sldMkLst>
        <pc:spChg chg="mod">
          <ac:chgData name="Jo" userId="fd2900e0-8dc3-433a-9bdc-7ea46bd7f25f" providerId="ADAL" clId="{0F4EF93D-4AE8-4AD7-850D-2A8A549062C8}" dt="2021-02-24T12:38:49.572" v="488" actId="1036"/>
          <ac:spMkLst>
            <pc:docMk/>
            <pc:sldMk cId="3042327034" sldId="347"/>
            <ac:spMk id="15" creationId="{8ED69661-609C-4F15-9F3D-1575C8B1F1F5}"/>
          </ac:spMkLst>
        </pc:spChg>
        <pc:spChg chg="mod">
          <ac:chgData name="Jo" userId="fd2900e0-8dc3-433a-9bdc-7ea46bd7f25f" providerId="ADAL" clId="{0F4EF93D-4AE8-4AD7-850D-2A8A549062C8}" dt="2021-02-22T13:28:28.879" v="258" actId="1038"/>
          <ac:spMkLst>
            <pc:docMk/>
            <pc:sldMk cId="3042327034" sldId="347"/>
            <ac:spMk id="19" creationId="{51AC8796-7D33-44FC-BD12-2526B785632C}"/>
          </ac:spMkLst>
        </pc:spChg>
        <pc:spChg chg="mod">
          <ac:chgData name="Jo" userId="fd2900e0-8dc3-433a-9bdc-7ea46bd7f25f" providerId="ADAL" clId="{0F4EF93D-4AE8-4AD7-850D-2A8A549062C8}" dt="2021-02-24T12:38:56.452" v="489" actId="1036"/>
          <ac:spMkLst>
            <pc:docMk/>
            <pc:sldMk cId="3042327034" sldId="347"/>
            <ac:spMk id="22" creationId="{DB764CC5-03C0-4062-8C8E-A4075F8AFCD1}"/>
          </ac:spMkLst>
        </pc:spChg>
        <pc:picChg chg="mod">
          <ac:chgData name="Jo" userId="fd2900e0-8dc3-433a-9bdc-7ea46bd7f25f" providerId="ADAL" clId="{0F4EF93D-4AE8-4AD7-850D-2A8A549062C8}" dt="2021-02-22T13:28:18.390" v="255" actId="1076"/>
          <ac:picMkLst>
            <pc:docMk/>
            <pc:sldMk cId="3042327034" sldId="347"/>
            <ac:picMk id="6" creationId="{B47F9F9F-3F14-457A-AE6E-34B618C1B771}"/>
          </ac:picMkLst>
        </pc:picChg>
        <pc:picChg chg="mod">
          <ac:chgData name="Jo" userId="fd2900e0-8dc3-433a-9bdc-7ea46bd7f25f" providerId="ADAL" clId="{0F4EF93D-4AE8-4AD7-850D-2A8A549062C8}" dt="2021-02-22T13:28:47.992" v="261" actId="1076"/>
          <ac:picMkLst>
            <pc:docMk/>
            <pc:sldMk cId="3042327034" sldId="347"/>
            <ac:picMk id="9" creationId="{7164367A-C2CD-4370-8EC7-DEB8FBAF34DA}"/>
          </ac:picMkLst>
        </pc:picChg>
        <pc:picChg chg="mod">
          <ac:chgData name="Jo" userId="fd2900e0-8dc3-433a-9bdc-7ea46bd7f25f" providerId="ADAL" clId="{0F4EF93D-4AE8-4AD7-850D-2A8A549062C8}" dt="2021-02-22T13:28:58.378" v="263" actId="1076"/>
          <ac:picMkLst>
            <pc:docMk/>
            <pc:sldMk cId="3042327034" sldId="347"/>
            <ac:picMk id="18" creationId="{FB1879AE-1B8F-4F48-A08E-CA3FF50D1CE5}"/>
          </ac:picMkLst>
        </pc:picChg>
        <pc:picChg chg="mod">
          <ac:chgData name="Jo" userId="fd2900e0-8dc3-433a-9bdc-7ea46bd7f25f" providerId="ADAL" clId="{0F4EF93D-4AE8-4AD7-850D-2A8A549062C8}" dt="2021-02-22T13:28:53.531" v="262" actId="1076"/>
          <ac:picMkLst>
            <pc:docMk/>
            <pc:sldMk cId="3042327034" sldId="347"/>
            <ac:picMk id="21" creationId="{F4447C43-8821-4850-A411-AE457A0B3057}"/>
          </ac:picMkLst>
        </pc:picChg>
      </pc:sldChg>
      <pc:sldChg chg="addSp delSp modSp mod modTransition">
        <pc:chgData name="Jo" userId="fd2900e0-8dc3-433a-9bdc-7ea46bd7f25f" providerId="ADAL" clId="{0F4EF93D-4AE8-4AD7-850D-2A8A549062C8}" dt="2021-02-24T13:03:26.484" v="491" actId="22"/>
        <pc:sldMkLst>
          <pc:docMk/>
          <pc:sldMk cId="3677041114" sldId="348"/>
        </pc:sldMkLst>
        <pc:spChg chg="mod">
          <ac:chgData name="Jo" userId="fd2900e0-8dc3-433a-9bdc-7ea46bd7f25f" providerId="ADAL" clId="{0F4EF93D-4AE8-4AD7-850D-2A8A549062C8}" dt="2021-02-22T13:29:21.468" v="265" actId="1076"/>
          <ac:spMkLst>
            <pc:docMk/>
            <pc:sldMk cId="3677041114" sldId="348"/>
            <ac:spMk id="14" creationId="{5BA8A29B-DCB4-4908-861A-70432E083FB8}"/>
          </ac:spMkLst>
        </pc:spChg>
        <pc:spChg chg="mod">
          <ac:chgData name="Jo" userId="fd2900e0-8dc3-433a-9bdc-7ea46bd7f25f" providerId="ADAL" clId="{0F4EF93D-4AE8-4AD7-850D-2A8A549062C8}" dt="2021-02-22T13:29:29.906" v="267" actId="14100"/>
          <ac:spMkLst>
            <pc:docMk/>
            <pc:sldMk cId="3677041114" sldId="348"/>
            <ac:spMk id="15" creationId="{4EA02E4C-982A-49EA-BA2B-3571429235B4}"/>
          </ac:spMkLst>
        </pc:spChg>
        <pc:spChg chg="mod">
          <ac:chgData name="Jo" userId="fd2900e0-8dc3-433a-9bdc-7ea46bd7f25f" providerId="ADAL" clId="{0F4EF93D-4AE8-4AD7-850D-2A8A549062C8}" dt="2021-02-22T13:29:37.316" v="268" actId="1076"/>
          <ac:spMkLst>
            <pc:docMk/>
            <pc:sldMk cId="3677041114" sldId="348"/>
            <ac:spMk id="16" creationId="{BD0A6BFD-6CA1-4E76-8B56-BDCC73CBCFE9}"/>
          </ac:spMkLst>
        </pc:spChg>
        <pc:spChg chg="mod">
          <ac:chgData name="Jo" userId="fd2900e0-8dc3-433a-9bdc-7ea46bd7f25f" providerId="ADAL" clId="{0F4EF93D-4AE8-4AD7-850D-2A8A549062C8}" dt="2021-02-22T13:29:47.650" v="270" actId="14100"/>
          <ac:spMkLst>
            <pc:docMk/>
            <pc:sldMk cId="3677041114" sldId="348"/>
            <ac:spMk id="17" creationId="{319CF91D-7DA0-4666-8847-9EB05FA4C796}"/>
          </ac:spMkLst>
        </pc:spChg>
        <pc:picChg chg="add del">
          <ac:chgData name="Jo" userId="fd2900e0-8dc3-433a-9bdc-7ea46bd7f25f" providerId="ADAL" clId="{0F4EF93D-4AE8-4AD7-850D-2A8A549062C8}" dt="2021-02-24T13:03:26.484" v="491" actId="22"/>
          <ac:picMkLst>
            <pc:docMk/>
            <pc:sldMk cId="3677041114" sldId="348"/>
            <ac:picMk id="8" creationId="{0FA5B3B3-5CCB-4D1F-8B11-A36F3CE702CC}"/>
          </ac:picMkLst>
        </pc:picChg>
        <pc:picChg chg="mod">
          <ac:chgData name="Jo" userId="fd2900e0-8dc3-433a-9bdc-7ea46bd7f25f" providerId="ADAL" clId="{0F4EF93D-4AE8-4AD7-850D-2A8A549062C8}" dt="2021-02-22T13:29:16.252" v="264" actId="14100"/>
          <ac:picMkLst>
            <pc:docMk/>
            <pc:sldMk cId="3677041114" sldId="348"/>
            <ac:picMk id="13" creationId="{014D87D3-F05B-4DFA-8393-271EDF422996}"/>
          </ac:picMkLst>
        </pc:picChg>
      </pc:sldChg>
      <pc:sldChg chg="modSp mod modTransition">
        <pc:chgData name="Jo" userId="fd2900e0-8dc3-433a-9bdc-7ea46bd7f25f" providerId="ADAL" clId="{0F4EF93D-4AE8-4AD7-850D-2A8A549062C8}" dt="2021-02-24T08:18:25.120" v="475"/>
        <pc:sldMkLst>
          <pc:docMk/>
          <pc:sldMk cId="1266357999" sldId="349"/>
        </pc:sldMkLst>
        <pc:spChg chg="mod">
          <ac:chgData name="Jo" userId="fd2900e0-8dc3-433a-9bdc-7ea46bd7f25f" providerId="ADAL" clId="{0F4EF93D-4AE8-4AD7-850D-2A8A549062C8}" dt="2021-02-22T13:30:16.066" v="274" actId="14100"/>
          <ac:spMkLst>
            <pc:docMk/>
            <pc:sldMk cId="1266357999" sldId="349"/>
            <ac:spMk id="14" creationId="{5BA8A29B-DCB4-4908-861A-70432E083FB8}"/>
          </ac:spMkLst>
        </pc:spChg>
        <pc:picChg chg="mod">
          <ac:chgData name="Jo" userId="fd2900e0-8dc3-433a-9bdc-7ea46bd7f25f" providerId="ADAL" clId="{0F4EF93D-4AE8-4AD7-850D-2A8A549062C8}" dt="2021-02-22T13:30:05.540" v="272" actId="1076"/>
          <ac:picMkLst>
            <pc:docMk/>
            <pc:sldMk cId="1266357999" sldId="349"/>
            <ac:picMk id="8" creationId="{FD4A5F6B-CEED-4510-9441-7248070B50BB}"/>
          </ac:picMkLst>
        </pc:picChg>
      </pc:sldChg>
      <pc:sldChg chg="addSp modSp mod modTransition">
        <pc:chgData name="Jo" userId="fd2900e0-8dc3-433a-9bdc-7ea46bd7f25f" providerId="ADAL" clId="{0F4EF93D-4AE8-4AD7-850D-2A8A549062C8}" dt="2021-02-24T13:36:21.938" v="516" actId="1076"/>
        <pc:sldMkLst>
          <pc:docMk/>
          <pc:sldMk cId="350285195" sldId="350"/>
        </pc:sldMkLst>
        <pc:spChg chg="mod">
          <ac:chgData name="Jo" userId="fd2900e0-8dc3-433a-9bdc-7ea46bd7f25f" providerId="ADAL" clId="{0F4EF93D-4AE8-4AD7-850D-2A8A549062C8}" dt="2021-02-22T13:31:45.656" v="289" actId="14100"/>
          <ac:spMkLst>
            <pc:docMk/>
            <pc:sldMk cId="350285195" sldId="350"/>
            <ac:spMk id="10" creationId="{5CA67BF2-5829-452B-8EFD-ECAF337C580A}"/>
          </ac:spMkLst>
        </pc:spChg>
        <pc:spChg chg="mod">
          <ac:chgData name="Jo" userId="fd2900e0-8dc3-433a-9bdc-7ea46bd7f25f" providerId="ADAL" clId="{0F4EF93D-4AE8-4AD7-850D-2A8A549062C8}" dt="2021-02-24T13:34:59.314" v="510" actId="6549"/>
          <ac:spMkLst>
            <pc:docMk/>
            <pc:sldMk cId="350285195" sldId="350"/>
            <ac:spMk id="11" creationId="{87384003-0561-4F8A-87FD-5C8DBD8D0A47}"/>
          </ac:spMkLst>
        </pc:spChg>
        <pc:spChg chg="mod">
          <ac:chgData name="Jo" userId="fd2900e0-8dc3-433a-9bdc-7ea46bd7f25f" providerId="ADAL" clId="{0F4EF93D-4AE8-4AD7-850D-2A8A549062C8}" dt="2021-02-22T13:30:57.341" v="278" actId="14100"/>
          <ac:spMkLst>
            <pc:docMk/>
            <pc:sldMk cId="350285195" sldId="350"/>
            <ac:spMk id="18" creationId="{300BF2CE-5263-48CC-8B94-2DF904BF9AE6}"/>
          </ac:spMkLst>
        </pc:spChg>
        <pc:spChg chg="mod">
          <ac:chgData name="Jo" userId="fd2900e0-8dc3-433a-9bdc-7ea46bd7f25f" providerId="ADAL" clId="{0F4EF93D-4AE8-4AD7-850D-2A8A549062C8}" dt="2021-02-22T13:31:10.838" v="281" actId="14100"/>
          <ac:spMkLst>
            <pc:docMk/>
            <pc:sldMk cId="350285195" sldId="350"/>
            <ac:spMk id="19" creationId="{0587016E-B7FA-4FE6-B104-ACD2977B3383}"/>
          </ac:spMkLst>
        </pc:spChg>
        <pc:spChg chg="mod">
          <ac:chgData name="Jo" userId="fd2900e0-8dc3-433a-9bdc-7ea46bd7f25f" providerId="ADAL" clId="{0F4EF93D-4AE8-4AD7-850D-2A8A549062C8}" dt="2021-02-22T13:31:18.054" v="285" actId="1038"/>
          <ac:spMkLst>
            <pc:docMk/>
            <pc:sldMk cId="350285195" sldId="350"/>
            <ac:spMk id="20" creationId="{440BBE18-3492-4F33-A91A-2D16AD936C37}"/>
          </ac:spMkLst>
        </pc:spChg>
        <pc:spChg chg="mod">
          <ac:chgData name="Jo" userId="fd2900e0-8dc3-433a-9bdc-7ea46bd7f25f" providerId="ADAL" clId="{0F4EF93D-4AE8-4AD7-850D-2A8A549062C8}" dt="2021-02-22T13:31:36.208" v="287" actId="14100"/>
          <ac:spMkLst>
            <pc:docMk/>
            <pc:sldMk cId="350285195" sldId="350"/>
            <ac:spMk id="22" creationId="{7FC57004-91A4-4BAA-A3D8-D5E50DE8AE9A}"/>
          </ac:spMkLst>
        </pc:spChg>
        <pc:picChg chg="mod">
          <ac:chgData name="Jo" userId="fd2900e0-8dc3-433a-9bdc-7ea46bd7f25f" providerId="ADAL" clId="{0F4EF93D-4AE8-4AD7-850D-2A8A549062C8}" dt="2021-02-22T13:30:48.540" v="276" actId="1076"/>
          <ac:picMkLst>
            <pc:docMk/>
            <pc:sldMk cId="350285195" sldId="350"/>
            <ac:picMk id="5" creationId="{4E2566F3-94C6-41F4-8315-8480FC83EAA4}"/>
          </ac:picMkLst>
        </pc:picChg>
        <pc:picChg chg="mod">
          <ac:chgData name="Jo" userId="fd2900e0-8dc3-433a-9bdc-7ea46bd7f25f" providerId="ADAL" clId="{0F4EF93D-4AE8-4AD7-850D-2A8A549062C8}" dt="2021-02-22T13:31:04.436" v="279" actId="1076"/>
          <ac:picMkLst>
            <pc:docMk/>
            <pc:sldMk cId="350285195" sldId="350"/>
            <ac:picMk id="9" creationId="{85FD0EED-CEB8-44C5-BA5E-6E0250D2FDAA}"/>
          </ac:picMkLst>
        </pc:picChg>
        <pc:picChg chg="mod">
          <ac:chgData name="Jo" userId="fd2900e0-8dc3-433a-9bdc-7ea46bd7f25f" providerId="ADAL" clId="{0F4EF93D-4AE8-4AD7-850D-2A8A549062C8}" dt="2021-02-24T13:36:21.938" v="516" actId="1076"/>
          <ac:picMkLst>
            <pc:docMk/>
            <pc:sldMk cId="350285195" sldId="350"/>
            <ac:picMk id="14" creationId="{E2DBC7CD-DCD3-42FE-812C-79322859DEDA}"/>
          </ac:picMkLst>
        </pc:picChg>
        <pc:picChg chg="add mod">
          <ac:chgData name="Jo" userId="fd2900e0-8dc3-433a-9bdc-7ea46bd7f25f" providerId="ADAL" clId="{0F4EF93D-4AE8-4AD7-850D-2A8A549062C8}" dt="2021-02-24T13:33:20.683" v="499" actId="1076"/>
          <ac:picMkLst>
            <pc:docMk/>
            <pc:sldMk cId="350285195" sldId="350"/>
            <ac:picMk id="7170" creationId="{9572A16C-2A16-43A3-A262-414D8D36A3D7}"/>
          </ac:picMkLst>
        </pc:picChg>
        <pc:picChg chg="add mod">
          <ac:chgData name="Jo" userId="fd2900e0-8dc3-433a-9bdc-7ea46bd7f25f" providerId="ADAL" clId="{0F4EF93D-4AE8-4AD7-850D-2A8A549062C8}" dt="2021-02-24T13:33:55.605" v="507" actId="1076"/>
          <ac:picMkLst>
            <pc:docMk/>
            <pc:sldMk cId="350285195" sldId="350"/>
            <ac:picMk id="7172" creationId="{CE060343-3A82-4D43-9977-E6A7969BAA46}"/>
          </ac:picMkLst>
        </pc:picChg>
        <pc:picChg chg="add mod">
          <ac:chgData name="Jo" userId="fd2900e0-8dc3-433a-9bdc-7ea46bd7f25f" providerId="ADAL" clId="{0F4EF93D-4AE8-4AD7-850D-2A8A549062C8}" dt="2021-02-24T13:36:20.343" v="515" actId="1076"/>
          <ac:picMkLst>
            <pc:docMk/>
            <pc:sldMk cId="350285195" sldId="350"/>
            <ac:picMk id="7174" creationId="{6C80D17E-80AA-4611-B99A-BB38A4B3BC21}"/>
          </ac:picMkLst>
        </pc:picChg>
      </pc:sldChg>
      <pc:sldChg chg="addSp delSp modSp mod modTransition">
        <pc:chgData name="Jo" userId="fd2900e0-8dc3-433a-9bdc-7ea46bd7f25f" providerId="ADAL" clId="{0F4EF93D-4AE8-4AD7-850D-2A8A549062C8}" dt="2021-02-24T08:18:25.120" v="475"/>
        <pc:sldMkLst>
          <pc:docMk/>
          <pc:sldMk cId="3548375486" sldId="351"/>
        </pc:sldMkLst>
        <pc:spChg chg="mod">
          <ac:chgData name="Jo" userId="fd2900e0-8dc3-433a-9bdc-7ea46bd7f25f" providerId="ADAL" clId="{0F4EF93D-4AE8-4AD7-850D-2A8A549062C8}" dt="2021-02-22T13:33:05.079" v="306" actId="1035"/>
          <ac:spMkLst>
            <pc:docMk/>
            <pc:sldMk cId="3548375486" sldId="351"/>
            <ac:spMk id="13" creationId="{D16BD484-24D8-4914-8887-BF5F8E25437E}"/>
          </ac:spMkLst>
        </pc:spChg>
        <pc:spChg chg="mod">
          <ac:chgData name="Jo" userId="fd2900e0-8dc3-433a-9bdc-7ea46bd7f25f" providerId="ADAL" clId="{0F4EF93D-4AE8-4AD7-850D-2A8A549062C8}" dt="2021-02-22T13:32:45.026" v="295" actId="1076"/>
          <ac:spMkLst>
            <pc:docMk/>
            <pc:sldMk cId="3548375486" sldId="351"/>
            <ac:spMk id="14" creationId="{5BA8A29B-DCB4-4908-861A-70432E083FB8}"/>
          </ac:spMkLst>
        </pc:spChg>
        <pc:spChg chg="mod">
          <ac:chgData name="Jo" userId="fd2900e0-8dc3-433a-9bdc-7ea46bd7f25f" providerId="ADAL" clId="{0F4EF93D-4AE8-4AD7-850D-2A8A549062C8}" dt="2021-02-22T13:33:01.214" v="302" actId="1036"/>
          <ac:spMkLst>
            <pc:docMk/>
            <pc:sldMk cId="3548375486" sldId="351"/>
            <ac:spMk id="15" creationId="{8ADE1C63-C75E-4F96-98F9-BF921C3A8AD3}"/>
          </ac:spMkLst>
        </pc:spChg>
        <pc:spChg chg="del mod">
          <ac:chgData name="Jo" userId="fd2900e0-8dc3-433a-9bdc-7ea46bd7f25f" providerId="ADAL" clId="{0F4EF93D-4AE8-4AD7-850D-2A8A549062C8}" dt="2021-02-24T07:46:37.393" v="472" actId="478"/>
          <ac:spMkLst>
            <pc:docMk/>
            <pc:sldMk cId="3548375486" sldId="351"/>
            <ac:spMk id="16" creationId="{80390433-D621-4E90-8A33-8630A66B936B}"/>
          </ac:spMkLst>
        </pc:spChg>
        <pc:picChg chg="mod">
          <ac:chgData name="Jo" userId="fd2900e0-8dc3-433a-9bdc-7ea46bd7f25f" providerId="ADAL" clId="{0F4EF93D-4AE8-4AD7-850D-2A8A549062C8}" dt="2021-02-22T13:32:41.798" v="294" actId="1076"/>
          <ac:picMkLst>
            <pc:docMk/>
            <pc:sldMk cId="3548375486" sldId="351"/>
            <ac:picMk id="5" creationId="{B375F4B9-E949-4A52-AD31-CD9212AD3EE6}"/>
          </ac:picMkLst>
        </pc:picChg>
        <pc:picChg chg="mod">
          <ac:chgData name="Jo" userId="fd2900e0-8dc3-433a-9bdc-7ea46bd7f25f" providerId="ADAL" clId="{0F4EF93D-4AE8-4AD7-850D-2A8A549062C8}" dt="2021-02-22T13:32:50.468" v="296" actId="1076"/>
          <ac:picMkLst>
            <pc:docMk/>
            <pc:sldMk cId="3548375486" sldId="351"/>
            <ac:picMk id="9" creationId="{6D487CC1-7BBA-4A30-A7C7-FBC1C5B737F4}"/>
          </ac:picMkLst>
        </pc:picChg>
        <pc:picChg chg="mod">
          <ac:chgData name="Jo" userId="fd2900e0-8dc3-433a-9bdc-7ea46bd7f25f" providerId="ADAL" clId="{0F4EF93D-4AE8-4AD7-850D-2A8A549062C8}" dt="2021-02-22T13:32:57.312" v="297" actId="1076"/>
          <ac:picMkLst>
            <pc:docMk/>
            <pc:sldMk cId="3548375486" sldId="351"/>
            <ac:picMk id="11" creationId="{3C67DED0-D616-4FB8-A3D7-B737DD25759C}"/>
          </ac:picMkLst>
        </pc:picChg>
        <pc:picChg chg="add mod">
          <ac:chgData name="Jo" userId="fd2900e0-8dc3-433a-9bdc-7ea46bd7f25f" providerId="ADAL" clId="{0F4EF93D-4AE8-4AD7-850D-2A8A549062C8}" dt="2021-02-24T07:46:42.155" v="474" actId="14100"/>
          <ac:picMkLst>
            <pc:docMk/>
            <pc:sldMk cId="3548375486" sldId="351"/>
            <ac:picMk id="6146" creationId="{457C0427-4208-4985-A8FE-D42E45E41910}"/>
          </ac:picMkLst>
        </pc:picChg>
      </pc:sldChg>
      <pc:sldChg chg="addSp delSp modSp mod modTransition modNotesTx">
        <pc:chgData name="Jo" userId="fd2900e0-8dc3-433a-9bdc-7ea46bd7f25f" providerId="ADAL" clId="{0F4EF93D-4AE8-4AD7-850D-2A8A549062C8}" dt="2021-02-24T08:18:25.120" v="475"/>
        <pc:sldMkLst>
          <pc:docMk/>
          <pc:sldMk cId="1572536209" sldId="352"/>
        </pc:sldMkLst>
        <pc:spChg chg="del">
          <ac:chgData name="Jo" userId="fd2900e0-8dc3-433a-9bdc-7ea46bd7f25f" providerId="ADAL" clId="{0F4EF93D-4AE8-4AD7-850D-2A8A549062C8}" dt="2021-02-22T09:48:54.560" v="37" actId="478"/>
          <ac:spMkLst>
            <pc:docMk/>
            <pc:sldMk cId="1572536209" sldId="352"/>
            <ac:spMk id="23" creationId="{8E63B3A7-CE81-0E4D-8402-3A55506EB115}"/>
          </ac:spMkLst>
        </pc:spChg>
        <pc:picChg chg="mod">
          <ac:chgData name="Jo" userId="fd2900e0-8dc3-433a-9bdc-7ea46bd7f25f" providerId="ADAL" clId="{0F4EF93D-4AE8-4AD7-850D-2A8A549062C8}" dt="2021-02-24T07:44:46.793" v="466" actId="1076"/>
          <ac:picMkLst>
            <pc:docMk/>
            <pc:sldMk cId="1572536209" sldId="352"/>
            <ac:picMk id="9" creationId="{729439FD-BB16-E44A-A28A-4CDD9C897C69}"/>
          </ac:picMkLst>
        </pc:picChg>
        <pc:picChg chg="mod">
          <ac:chgData name="Jo" userId="fd2900e0-8dc3-433a-9bdc-7ea46bd7f25f" providerId="ADAL" clId="{0F4EF93D-4AE8-4AD7-850D-2A8A549062C8}" dt="2021-02-24T07:44:48.682" v="467" actId="1076"/>
          <ac:picMkLst>
            <pc:docMk/>
            <pc:sldMk cId="1572536209" sldId="352"/>
            <ac:picMk id="12" creationId="{DCBE412F-64F1-5E4B-B5BF-82E219D56367}"/>
          </ac:picMkLst>
        </pc:picChg>
        <pc:picChg chg="mod">
          <ac:chgData name="Jo" userId="fd2900e0-8dc3-433a-9bdc-7ea46bd7f25f" providerId="ADAL" clId="{0F4EF93D-4AE8-4AD7-850D-2A8A549062C8}" dt="2021-02-24T07:44:43.722" v="465" actId="1076"/>
          <ac:picMkLst>
            <pc:docMk/>
            <pc:sldMk cId="1572536209" sldId="352"/>
            <ac:picMk id="18" creationId="{5BF1DE7A-1BB4-1744-B3BD-C179FB146341}"/>
          </ac:picMkLst>
        </pc:picChg>
        <pc:picChg chg="mod modCrop">
          <ac:chgData name="Jo" userId="fd2900e0-8dc3-433a-9bdc-7ea46bd7f25f" providerId="ADAL" clId="{0F4EF93D-4AE8-4AD7-850D-2A8A549062C8}" dt="2021-02-24T07:43:22.797" v="449" actId="1076"/>
          <ac:picMkLst>
            <pc:docMk/>
            <pc:sldMk cId="1572536209" sldId="352"/>
            <ac:picMk id="22" creationId="{2D0980CA-C85D-1E49-9C44-9AA82E46DFBE}"/>
          </ac:picMkLst>
        </pc:picChg>
        <pc:picChg chg="add del mod">
          <ac:chgData name="Jo" userId="fd2900e0-8dc3-433a-9bdc-7ea46bd7f25f" providerId="ADAL" clId="{0F4EF93D-4AE8-4AD7-850D-2A8A549062C8}" dt="2021-02-24T07:44:27.338" v="458" actId="478"/>
          <ac:picMkLst>
            <pc:docMk/>
            <pc:sldMk cId="1572536209" sldId="352"/>
            <ac:picMk id="5122" creationId="{DBFED7FE-11CF-40F1-8AA9-3AF23F43751C}"/>
          </ac:picMkLst>
        </pc:picChg>
        <pc:picChg chg="add mod">
          <ac:chgData name="Jo" userId="fd2900e0-8dc3-433a-9bdc-7ea46bd7f25f" providerId="ADAL" clId="{0F4EF93D-4AE8-4AD7-850D-2A8A549062C8}" dt="2021-02-24T07:44:51.874" v="468" actId="1076"/>
          <ac:picMkLst>
            <pc:docMk/>
            <pc:sldMk cId="1572536209" sldId="352"/>
            <ac:picMk id="5124" creationId="{4BA33F80-E7FB-4D2B-A9AD-A43F02706FCF}"/>
          </ac:picMkLst>
        </pc:picChg>
      </pc:sldChg>
      <pc:sldChg chg="addSp delSp modSp mod modTransition modNotesTx">
        <pc:chgData name="Jo" userId="fd2900e0-8dc3-433a-9bdc-7ea46bd7f25f" providerId="ADAL" clId="{0F4EF93D-4AE8-4AD7-850D-2A8A549062C8}" dt="2021-02-24T08:18:25.120" v="475"/>
        <pc:sldMkLst>
          <pc:docMk/>
          <pc:sldMk cId="4151300596" sldId="353"/>
        </pc:sldMkLst>
        <pc:spChg chg="mod">
          <ac:chgData name="Jo" userId="fd2900e0-8dc3-433a-9bdc-7ea46bd7f25f" providerId="ADAL" clId="{0F4EF93D-4AE8-4AD7-850D-2A8A549062C8}" dt="2021-02-22T09:55:54.888" v="56" actId="1035"/>
          <ac:spMkLst>
            <pc:docMk/>
            <pc:sldMk cId="4151300596" sldId="353"/>
            <ac:spMk id="13" creationId="{D16BD484-24D8-4914-8887-BF5F8E25437E}"/>
          </ac:spMkLst>
        </pc:spChg>
        <pc:spChg chg="mod">
          <ac:chgData name="Jo" userId="fd2900e0-8dc3-433a-9bdc-7ea46bd7f25f" providerId="ADAL" clId="{0F4EF93D-4AE8-4AD7-850D-2A8A549062C8}" dt="2021-02-22T09:53:34.739" v="42" actId="6549"/>
          <ac:spMkLst>
            <pc:docMk/>
            <pc:sldMk cId="4151300596" sldId="353"/>
            <ac:spMk id="16" creationId="{80390433-D621-4E90-8A33-8630A66B936B}"/>
          </ac:spMkLst>
        </pc:spChg>
        <pc:spChg chg="add del mod">
          <ac:chgData name="Jo" userId="fd2900e0-8dc3-433a-9bdc-7ea46bd7f25f" providerId="ADAL" clId="{0F4EF93D-4AE8-4AD7-850D-2A8A549062C8}" dt="2021-02-22T13:40:45.679" v="310" actId="478"/>
          <ac:spMkLst>
            <pc:docMk/>
            <pc:sldMk cId="4151300596" sldId="353"/>
            <ac:spMk id="21" creationId="{A100319A-111A-4CB6-9B68-F936278A39AA}"/>
          </ac:spMkLst>
        </pc:spChg>
        <pc:picChg chg="mod">
          <ac:chgData name="Jo" userId="fd2900e0-8dc3-433a-9bdc-7ea46bd7f25f" providerId="ADAL" clId="{0F4EF93D-4AE8-4AD7-850D-2A8A549062C8}" dt="2021-02-22T09:58:12.949" v="61" actId="1076"/>
          <ac:picMkLst>
            <pc:docMk/>
            <pc:sldMk cId="4151300596" sldId="353"/>
            <ac:picMk id="4" creationId="{8099F83D-BF2B-764C-BF2C-E75C44A97FA8}"/>
          </ac:picMkLst>
        </pc:picChg>
        <pc:picChg chg="mod">
          <ac:chgData name="Jo" userId="fd2900e0-8dc3-433a-9bdc-7ea46bd7f25f" providerId="ADAL" clId="{0F4EF93D-4AE8-4AD7-850D-2A8A549062C8}" dt="2021-02-22T09:53:59.644" v="46" actId="1076"/>
          <ac:picMkLst>
            <pc:docMk/>
            <pc:sldMk cId="4151300596" sldId="353"/>
            <ac:picMk id="9" creationId="{62A6FD23-CEDA-4B69-AA7E-7C6D9ECE3F6B}"/>
          </ac:picMkLst>
        </pc:picChg>
        <pc:picChg chg="add mod">
          <ac:chgData name="Jo" userId="fd2900e0-8dc3-433a-9bdc-7ea46bd7f25f" providerId="ADAL" clId="{0F4EF93D-4AE8-4AD7-850D-2A8A549062C8}" dt="2021-02-22T09:58:27.753" v="67" actId="14100"/>
          <ac:picMkLst>
            <pc:docMk/>
            <pc:sldMk cId="4151300596" sldId="353"/>
            <ac:picMk id="1026" creationId="{CBFBB667-3673-4044-990E-17ADE499C837}"/>
          </ac:picMkLst>
        </pc:picChg>
        <pc:picChg chg="add mod">
          <ac:chgData name="Jo" userId="fd2900e0-8dc3-433a-9bdc-7ea46bd7f25f" providerId="ADAL" clId="{0F4EF93D-4AE8-4AD7-850D-2A8A549062C8}" dt="2021-02-22T10:02:30.106" v="114" actId="1076"/>
          <ac:picMkLst>
            <pc:docMk/>
            <pc:sldMk cId="4151300596" sldId="353"/>
            <ac:picMk id="1027" creationId="{CDE084A8-2111-46CC-810D-BBE5737EE7C7}"/>
          </ac:picMkLst>
        </pc:picChg>
        <pc:picChg chg="mod">
          <ac:chgData name="Jo" userId="fd2900e0-8dc3-433a-9bdc-7ea46bd7f25f" providerId="ADAL" clId="{0F4EF93D-4AE8-4AD7-850D-2A8A549062C8}" dt="2021-02-22T09:58:11.440" v="60" actId="1076"/>
          <ac:picMkLst>
            <pc:docMk/>
            <pc:sldMk cId="4151300596" sldId="353"/>
            <ac:picMk id="1028" creationId="{F7D2878F-0805-4641-B5AD-404FF8DC5B90}"/>
          </ac:picMkLst>
        </pc:picChg>
        <pc:picChg chg="del">
          <ac:chgData name="Jo" userId="fd2900e0-8dc3-433a-9bdc-7ea46bd7f25f" providerId="ADAL" clId="{0F4EF93D-4AE8-4AD7-850D-2A8A549062C8}" dt="2021-02-22T09:53:28.867" v="41" actId="478"/>
          <ac:picMkLst>
            <pc:docMk/>
            <pc:sldMk cId="4151300596" sldId="353"/>
            <ac:picMk id="1030" creationId="{65078CF6-46F3-184E-81C1-49FF386CFBDB}"/>
          </ac:picMkLst>
        </pc:picChg>
        <pc:picChg chg="mod">
          <ac:chgData name="Jo" userId="fd2900e0-8dc3-433a-9bdc-7ea46bd7f25f" providerId="ADAL" clId="{0F4EF93D-4AE8-4AD7-850D-2A8A549062C8}" dt="2021-02-22T09:58:24.103" v="66" actId="1036"/>
          <ac:picMkLst>
            <pc:docMk/>
            <pc:sldMk cId="4151300596" sldId="353"/>
            <ac:picMk id="1032" creationId="{78440E1A-9E90-6849-B5C0-12B63FCAB1DF}"/>
          </ac:picMkLst>
        </pc:picChg>
      </pc:sldChg>
      <pc:sldChg chg="modSp mod modTransition modNotesTx">
        <pc:chgData name="Jo" userId="fd2900e0-8dc3-433a-9bdc-7ea46bd7f25f" providerId="ADAL" clId="{0F4EF93D-4AE8-4AD7-850D-2A8A549062C8}" dt="2021-02-24T13:07:38.561" v="493" actId="20577"/>
        <pc:sldMkLst>
          <pc:docMk/>
          <pc:sldMk cId="3994232744" sldId="354"/>
        </pc:sldMkLst>
        <pc:spChg chg="mod">
          <ac:chgData name="Jo" userId="fd2900e0-8dc3-433a-9bdc-7ea46bd7f25f" providerId="ADAL" clId="{0F4EF93D-4AE8-4AD7-850D-2A8A549062C8}" dt="2021-02-22T13:41:53.167" v="324" actId="14100"/>
          <ac:spMkLst>
            <pc:docMk/>
            <pc:sldMk cId="3994232744" sldId="354"/>
            <ac:spMk id="14" creationId="{5BA8A29B-DCB4-4908-861A-70432E083FB8}"/>
          </ac:spMkLst>
        </pc:spChg>
        <pc:spChg chg="mod">
          <ac:chgData name="Jo" userId="fd2900e0-8dc3-433a-9bdc-7ea46bd7f25f" providerId="ADAL" clId="{0F4EF93D-4AE8-4AD7-850D-2A8A549062C8}" dt="2021-02-22T10:18:03.167" v="205" actId="6549"/>
          <ac:spMkLst>
            <pc:docMk/>
            <pc:sldMk cId="3994232744" sldId="354"/>
            <ac:spMk id="16" creationId="{80390433-D621-4E90-8A33-8630A66B936B}"/>
          </ac:spMkLst>
        </pc:spChg>
        <pc:spChg chg="mod">
          <ac:chgData name="Jo" userId="fd2900e0-8dc3-433a-9bdc-7ea46bd7f25f" providerId="ADAL" clId="{0F4EF93D-4AE8-4AD7-850D-2A8A549062C8}" dt="2021-02-22T13:41:46.239" v="322" actId="1036"/>
          <ac:spMkLst>
            <pc:docMk/>
            <pc:sldMk cId="3994232744" sldId="354"/>
            <ac:spMk id="22" creationId="{87C54E8A-9DFF-414F-8585-3469B5096970}"/>
          </ac:spMkLst>
        </pc:spChg>
        <pc:picChg chg="mod">
          <ac:chgData name="Jo" userId="fd2900e0-8dc3-433a-9bdc-7ea46bd7f25f" providerId="ADAL" clId="{0F4EF93D-4AE8-4AD7-850D-2A8A549062C8}" dt="2021-02-22T13:41:35.011" v="318" actId="14100"/>
          <ac:picMkLst>
            <pc:docMk/>
            <pc:sldMk cId="3994232744" sldId="354"/>
            <ac:picMk id="6" creationId="{049F11EF-B2D3-465D-B98D-B72FE25D1F5C}"/>
          </ac:picMkLst>
        </pc:picChg>
        <pc:picChg chg="mod">
          <ac:chgData name="Jo" userId="fd2900e0-8dc3-433a-9bdc-7ea46bd7f25f" providerId="ADAL" clId="{0F4EF93D-4AE8-4AD7-850D-2A8A549062C8}" dt="2021-02-22T13:41:39.057" v="319" actId="1076"/>
          <ac:picMkLst>
            <pc:docMk/>
            <pc:sldMk cId="3994232744" sldId="354"/>
            <ac:picMk id="10" creationId="{BD851234-BD66-447F-A821-64B9A084C5B2}"/>
          </ac:picMkLst>
        </pc:picChg>
        <pc:picChg chg="mod">
          <ac:chgData name="Jo" userId="fd2900e0-8dc3-433a-9bdc-7ea46bd7f25f" providerId="ADAL" clId="{0F4EF93D-4AE8-4AD7-850D-2A8A549062C8}" dt="2021-02-22T10:16:26.223" v="168" actId="1036"/>
          <ac:picMkLst>
            <pc:docMk/>
            <pc:sldMk cId="3994232744" sldId="354"/>
            <ac:picMk id="4100" creationId="{97887162-8E3A-5E40-83CD-06D4E85DD1F7}"/>
          </ac:picMkLst>
        </pc:picChg>
        <pc:picChg chg="mod">
          <ac:chgData name="Jo" userId="fd2900e0-8dc3-433a-9bdc-7ea46bd7f25f" providerId="ADAL" clId="{0F4EF93D-4AE8-4AD7-850D-2A8A549062C8}" dt="2021-02-22T10:16:14.198" v="166" actId="1036"/>
          <ac:picMkLst>
            <pc:docMk/>
            <pc:sldMk cId="3994232744" sldId="354"/>
            <ac:picMk id="4102" creationId="{53926FEC-5685-644F-8DB8-C40F93E08CC6}"/>
          </ac:picMkLst>
        </pc:picChg>
      </pc:sldChg>
      <pc:sldChg chg="addSp modSp mod modTransition">
        <pc:chgData name="Jo" userId="fd2900e0-8dc3-433a-9bdc-7ea46bd7f25f" providerId="ADAL" clId="{0F4EF93D-4AE8-4AD7-850D-2A8A549062C8}" dt="2021-02-24T08:18:25.120" v="475"/>
        <pc:sldMkLst>
          <pc:docMk/>
          <pc:sldMk cId="3692089666" sldId="355"/>
        </pc:sldMkLst>
        <pc:spChg chg="add mod">
          <ac:chgData name="Jo" userId="fd2900e0-8dc3-433a-9bdc-7ea46bd7f25f" providerId="ADAL" clId="{0F4EF93D-4AE8-4AD7-850D-2A8A549062C8}" dt="2021-02-22T13:42:29.646" v="333" actId="1035"/>
          <ac:spMkLst>
            <pc:docMk/>
            <pc:sldMk cId="3692089666" sldId="355"/>
            <ac:spMk id="16" creationId="{0E9CB95F-7ECD-4ECD-8EBC-F32D63A30A7A}"/>
          </ac:spMkLst>
        </pc:spChg>
        <pc:spChg chg="add mod">
          <ac:chgData name="Jo" userId="fd2900e0-8dc3-433a-9bdc-7ea46bd7f25f" providerId="ADAL" clId="{0F4EF93D-4AE8-4AD7-850D-2A8A549062C8}" dt="2021-02-22T13:42:42.469" v="340" actId="1038"/>
          <ac:spMkLst>
            <pc:docMk/>
            <pc:sldMk cId="3692089666" sldId="355"/>
            <ac:spMk id="18" creationId="{932AB730-6880-4BAE-8CF0-CA1A5C1E67B6}"/>
          </ac:spMkLst>
        </pc:spChg>
        <pc:spChg chg="add mod">
          <ac:chgData name="Jo" userId="fd2900e0-8dc3-433a-9bdc-7ea46bd7f25f" providerId="ADAL" clId="{0F4EF93D-4AE8-4AD7-850D-2A8A549062C8}" dt="2021-02-22T13:45:42.462" v="357" actId="1035"/>
          <ac:spMkLst>
            <pc:docMk/>
            <pc:sldMk cId="3692089666" sldId="355"/>
            <ac:spMk id="19" creationId="{DEA85FE8-C77E-48B4-AD4A-8E9309ACFAB3}"/>
          </ac:spMkLst>
        </pc:spChg>
        <pc:picChg chg="mod">
          <ac:chgData name="Jo" userId="fd2900e0-8dc3-433a-9bdc-7ea46bd7f25f" providerId="ADAL" clId="{0F4EF93D-4AE8-4AD7-850D-2A8A549062C8}" dt="2021-02-22T13:45:42.462" v="357" actId="1035"/>
          <ac:picMkLst>
            <pc:docMk/>
            <pc:sldMk cId="3692089666" sldId="355"/>
            <ac:picMk id="5" creationId="{C4C0ABD3-5276-4849-9E47-DA8FDC822547}"/>
          </ac:picMkLst>
        </pc:picChg>
        <pc:picChg chg="mod">
          <ac:chgData name="Jo" userId="fd2900e0-8dc3-433a-9bdc-7ea46bd7f25f" providerId="ADAL" clId="{0F4EF93D-4AE8-4AD7-850D-2A8A549062C8}" dt="2021-02-22T13:42:16.887" v="328" actId="1076"/>
          <ac:picMkLst>
            <pc:docMk/>
            <pc:sldMk cId="3692089666" sldId="355"/>
            <ac:picMk id="8" creationId="{453CABB4-1047-4E1E-B4BD-C6FCA13FD156}"/>
          </ac:picMkLst>
        </pc:picChg>
        <pc:picChg chg="mod">
          <ac:chgData name="Jo" userId="fd2900e0-8dc3-433a-9bdc-7ea46bd7f25f" providerId="ADAL" clId="{0F4EF93D-4AE8-4AD7-850D-2A8A549062C8}" dt="2021-02-22T13:42:14.268" v="327" actId="1076"/>
          <ac:picMkLst>
            <pc:docMk/>
            <pc:sldMk cId="3692089666" sldId="355"/>
            <ac:picMk id="9" creationId="{59EAF43A-A198-489E-93E6-1081EDF2FB14}"/>
          </ac:picMkLst>
        </pc:picChg>
        <pc:picChg chg="mod">
          <ac:chgData name="Jo" userId="fd2900e0-8dc3-433a-9bdc-7ea46bd7f25f" providerId="ADAL" clId="{0F4EF93D-4AE8-4AD7-850D-2A8A549062C8}" dt="2021-02-22T13:42:19.660" v="329" actId="1076"/>
          <ac:picMkLst>
            <pc:docMk/>
            <pc:sldMk cId="3692089666" sldId="355"/>
            <ac:picMk id="12" creationId="{4480B6AE-DA17-43BD-A5C8-C37B7DFC20CB}"/>
          </ac:picMkLst>
        </pc:picChg>
        <pc:picChg chg="add mod">
          <ac:chgData name="Jo" userId="fd2900e0-8dc3-433a-9bdc-7ea46bd7f25f" providerId="ADAL" clId="{0F4EF93D-4AE8-4AD7-850D-2A8A549062C8}" dt="2021-02-22T13:44:51.550" v="350" actId="1076"/>
          <ac:picMkLst>
            <pc:docMk/>
            <pc:sldMk cId="3692089666" sldId="355"/>
            <ac:picMk id="3074" creationId="{B32ABC0C-4AF2-4340-9397-B469AA699979}"/>
          </ac:picMkLst>
        </pc:picChg>
      </pc:sldChg>
      <pc:sldChg chg="modTransition">
        <pc:chgData name="Jo" userId="fd2900e0-8dc3-433a-9bdc-7ea46bd7f25f" providerId="ADAL" clId="{0F4EF93D-4AE8-4AD7-850D-2A8A549062C8}" dt="2021-02-24T08:18:25.120" v="475"/>
        <pc:sldMkLst>
          <pc:docMk/>
          <pc:sldMk cId="967722247" sldId="356"/>
        </pc:sldMkLst>
      </pc:sldChg>
      <pc:sldChg chg="modTransition">
        <pc:chgData name="Jo" userId="fd2900e0-8dc3-433a-9bdc-7ea46bd7f25f" providerId="ADAL" clId="{0F4EF93D-4AE8-4AD7-850D-2A8A549062C8}" dt="2021-02-24T08:18:25.120" v="475"/>
        <pc:sldMkLst>
          <pc:docMk/>
          <pc:sldMk cId="448995885" sldId="357"/>
        </pc:sldMkLst>
      </pc:sldChg>
      <pc:sldChg chg="modTransition">
        <pc:chgData name="Jo" userId="fd2900e0-8dc3-433a-9bdc-7ea46bd7f25f" providerId="ADAL" clId="{0F4EF93D-4AE8-4AD7-850D-2A8A549062C8}" dt="2021-02-24T08:18:25.120" v="475"/>
        <pc:sldMkLst>
          <pc:docMk/>
          <pc:sldMk cId="2596432180" sldId="358"/>
        </pc:sldMkLst>
      </pc:sldChg>
      <pc:sldChg chg="modTransition">
        <pc:chgData name="Jo" userId="fd2900e0-8dc3-433a-9bdc-7ea46bd7f25f" providerId="ADAL" clId="{0F4EF93D-4AE8-4AD7-850D-2A8A549062C8}" dt="2021-02-24T08:18:25.120" v="475"/>
        <pc:sldMkLst>
          <pc:docMk/>
          <pc:sldMk cId="1642632775" sldId="360"/>
        </pc:sldMkLst>
      </pc:sldChg>
      <pc:sldChg chg="delSp modTransition modAnim">
        <pc:chgData name="Jo" userId="fd2900e0-8dc3-433a-9bdc-7ea46bd7f25f" providerId="ADAL" clId="{0F4EF93D-4AE8-4AD7-850D-2A8A549062C8}" dt="2021-02-24T08:18:25.120" v="475"/>
        <pc:sldMkLst>
          <pc:docMk/>
          <pc:sldMk cId="2784166627" sldId="1894"/>
        </pc:sldMkLst>
        <pc:picChg chg="del">
          <ac:chgData name="Jo" userId="fd2900e0-8dc3-433a-9bdc-7ea46bd7f25f" providerId="ADAL" clId="{0F4EF93D-4AE8-4AD7-850D-2A8A549062C8}" dt="2021-02-22T09:10:21.948" v="1"/>
          <ac:picMkLst>
            <pc:docMk/>
            <pc:sldMk cId="2784166627" sldId="1894"/>
            <ac:picMk id="6" creationId="{5F71DD1C-98F9-44E2-B2E2-FFE488527DE4}"/>
          </ac:picMkLst>
        </pc:picChg>
      </pc:sldChg>
      <pc:sldChg chg="modTransition">
        <pc:chgData name="Jo" userId="fd2900e0-8dc3-433a-9bdc-7ea46bd7f25f" providerId="ADAL" clId="{0F4EF93D-4AE8-4AD7-850D-2A8A549062C8}" dt="2021-02-24T08:18:25.120" v="475"/>
        <pc:sldMkLst>
          <pc:docMk/>
          <pc:sldMk cId="2976342335" sldId="1921"/>
        </pc:sldMkLst>
      </pc:sldChg>
      <pc:sldChg chg="addSp delSp modSp mod modTransition">
        <pc:chgData name="Jo" userId="fd2900e0-8dc3-433a-9bdc-7ea46bd7f25f" providerId="ADAL" clId="{0F4EF93D-4AE8-4AD7-850D-2A8A549062C8}" dt="2021-02-24T08:18:25.120" v="475"/>
        <pc:sldMkLst>
          <pc:docMk/>
          <pc:sldMk cId="3942944170" sldId="1930"/>
        </pc:sldMkLst>
        <pc:picChg chg="add mod modCrop">
          <ac:chgData name="Jo" userId="fd2900e0-8dc3-433a-9bdc-7ea46bd7f25f" providerId="ADAL" clId="{0F4EF93D-4AE8-4AD7-850D-2A8A549062C8}" dt="2021-02-22T14:32:15.893" v="365" actId="1076"/>
          <ac:picMkLst>
            <pc:docMk/>
            <pc:sldMk cId="3942944170" sldId="1930"/>
            <ac:picMk id="5" creationId="{A9F92186-8D44-434C-AA23-5588EA80B2D3}"/>
          </ac:picMkLst>
        </pc:picChg>
        <pc:picChg chg="del">
          <ac:chgData name="Jo" userId="fd2900e0-8dc3-433a-9bdc-7ea46bd7f25f" providerId="ADAL" clId="{0F4EF93D-4AE8-4AD7-850D-2A8A549062C8}" dt="2021-02-22T14:32:12.684" v="364" actId="478"/>
          <ac:picMkLst>
            <pc:docMk/>
            <pc:sldMk cId="3942944170" sldId="1930"/>
            <ac:picMk id="21" creationId="{5924FCBA-2D6C-4CB1-B37B-1BADCA74CAD1}"/>
          </ac:picMkLst>
        </pc:picChg>
      </pc:sldChg>
      <pc:sldChg chg="modTransition">
        <pc:chgData name="Jo" userId="fd2900e0-8dc3-433a-9bdc-7ea46bd7f25f" providerId="ADAL" clId="{0F4EF93D-4AE8-4AD7-850D-2A8A549062C8}" dt="2021-02-24T08:18:25.120" v="475"/>
        <pc:sldMkLst>
          <pc:docMk/>
          <pc:sldMk cId="688079512" sldId="1933"/>
        </pc:sldMkLst>
      </pc:sldChg>
      <pc:sldChg chg="modSp mod modTransition">
        <pc:chgData name="Jo" userId="fd2900e0-8dc3-433a-9bdc-7ea46bd7f25f" providerId="ADAL" clId="{0F4EF93D-4AE8-4AD7-850D-2A8A549062C8}" dt="2021-02-24T08:18:25.120" v="475"/>
        <pc:sldMkLst>
          <pc:docMk/>
          <pc:sldMk cId="1442937864" sldId="1934"/>
        </pc:sldMkLst>
        <pc:graphicFrameChg chg="mod">
          <ac:chgData name="Jo" userId="fd2900e0-8dc3-433a-9bdc-7ea46bd7f25f" providerId="ADAL" clId="{0F4EF93D-4AE8-4AD7-850D-2A8A549062C8}" dt="2021-02-22T14:33:16.081" v="366" actId="1076"/>
          <ac:graphicFrameMkLst>
            <pc:docMk/>
            <pc:sldMk cId="1442937864" sldId="1934"/>
            <ac:graphicFrameMk id="6" creationId="{18F14E8C-D9AD-4DC0-BEE4-01C71573319F}"/>
          </ac:graphicFrameMkLst>
        </pc:graphicFrameChg>
      </pc:sldChg>
      <pc:sldChg chg="addSp delSp modSp mod modTransition modNotesTx">
        <pc:chgData name="Jo" userId="fd2900e0-8dc3-433a-9bdc-7ea46bd7f25f" providerId="ADAL" clId="{0F4EF93D-4AE8-4AD7-850D-2A8A549062C8}" dt="2021-02-24T08:18:25.120" v="475"/>
        <pc:sldMkLst>
          <pc:docMk/>
          <pc:sldMk cId="643991165" sldId="1935"/>
        </pc:sldMkLst>
        <pc:spChg chg="mod">
          <ac:chgData name="Jo" userId="fd2900e0-8dc3-433a-9bdc-7ea46bd7f25f" providerId="ADAL" clId="{0F4EF93D-4AE8-4AD7-850D-2A8A549062C8}" dt="2021-02-22T10:02:51.599" v="116" actId="1038"/>
          <ac:spMkLst>
            <pc:docMk/>
            <pc:sldMk cId="643991165" sldId="1935"/>
            <ac:spMk id="15" creationId="{8ADE1C63-C75E-4F96-98F9-BF921C3A8AD3}"/>
          </ac:spMkLst>
        </pc:spChg>
        <pc:picChg chg="add mod">
          <ac:chgData name="Jo" userId="fd2900e0-8dc3-433a-9bdc-7ea46bd7f25f" providerId="ADAL" clId="{0F4EF93D-4AE8-4AD7-850D-2A8A549062C8}" dt="2021-02-22T10:03:26.360" v="119" actId="1076"/>
          <ac:picMkLst>
            <pc:docMk/>
            <pc:sldMk cId="643991165" sldId="1935"/>
            <ac:picMk id="4" creationId="{CE97D217-7496-4E8D-9179-ABF806C2ADE1}"/>
          </ac:picMkLst>
        </pc:picChg>
        <pc:picChg chg="del">
          <ac:chgData name="Jo" userId="fd2900e0-8dc3-433a-9bdc-7ea46bd7f25f" providerId="ADAL" clId="{0F4EF93D-4AE8-4AD7-850D-2A8A549062C8}" dt="2021-02-22T10:05:25.023" v="126" actId="478"/>
          <ac:picMkLst>
            <pc:docMk/>
            <pc:sldMk cId="643991165" sldId="1935"/>
            <ac:picMk id="6" creationId="{F81E49B2-A076-3047-854E-24EB617AF30F}"/>
          </ac:picMkLst>
        </pc:picChg>
        <pc:picChg chg="mod">
          <ac:chgData name="Jo" userId="fd2900e0-8dc3-433a-9bdc-7ea46bd7f25f" providerId="ADAL" clId="{0F4EF93D-4AE8-4AD7-850D-2A8A549062C8}" dt="2021-02-22T10:09:34.770" v="156" actId="166"/>
          <ac:picMkLst>
            <pc:docMk/>
            <pc:sldMk cId="643991165" sldId="1935"/>
            <ac:picMk id="2050" creationId="{AA6060DE-5AA9-184E-A673-B2C247C4BC8E}"/>
          </ac:picMkLst>
        </pc:picChg>
        <pc:picChg chg="add del mod">
          <ac:chgData name="Jo" userId="fd2900e0-8dc3-433a-9bdc-7ea46bd7f25f" providerId="ADAL" clId="{0F4EF93D-4AE8-4AD7-850D-2A8A549062C8}" dt="2021-02-22T10:07:52.528" v="141" actId="478"/>
          <ac:picMkLst>
            <pc:docMk/>
            <pc:sldMk cId="643991165" sldId="1935"/>
            <ac:picMk id="2052" creationId="{D41F1326-340A-46B7-A832-0F27E424FDBC}"/>
          </ac:picMkLst>
        </pc:picChg>
        <pc:picChg chg="del mod">
          <ac:chgData name="Jo" userId="fd2900e0-8dc3-433a-9bdc-7ea46bd7f25f" providerId="ADAL" clId="{0F4EF93D-4AE8-4AD7-850D-2A8A549062C8}" dt="2021-02-22T10:06:52.536" v="140" actId="478"/>
          <ac:picMkLst>
            <pc:docMk/>
            <pc:sldMk cId="643991165" sldId="1935"/>
            <ac:picMk id="2054" creationId="{4B7FF21E-5D8F-F141-A470-E73DAFC228F3}"/>
          </ac:picMkLst>
        </pc:picChg>
        <pc:picChg chg="mod">
          <ac:chgData name="Jo" userId="fd2900e0-8dc3-433a-9bdc-7ea46bd7f25f" providerId="ADAL" clId="{0F4EF93D-4AE8-4AD7-850D-2A8A549062C8}" dt="2021-02-22T10:08:22.619" v="150" actId="1076"/>
          <ac:picMkLst>
            <pc:docMk/>
            <pc:sldMk cId="643991165" sldId="1935"/>
            <ac:picMk id="2056" creationId="{3D6C5013-76B4-1D43-A57C-BA43CD55FE82}"/>
          </ac:picMkLst>
        </pc:picChg>
        <pc:picChg chg="mod">
          <ac:chgData name="Jo" userId="fd2900e0-8dc3-433a-9bdc-7ea46bd7f25f" providerId="ADAL" clId="{0F4EF93D-4AE8-4AD7-850D-2A8A549062C8}" dt="2021-02-22T10:08:31.046" v="154" actId="1076"/>
          <ac:picMkLst>
            <pc:docMk/>
            <pc:sldMk cId="643991165" sldId="1935"/>
            <ac:picMk id="2058" creationId="{2D41063D-56E4-AA4E-AD3C-A7725D4A0816}"/>
          </ac:picMkLst>
        </pc:picChg>
        <pc:picChg chg="mod">
          <ac:chgData name="Jo" userId="fd2900e0-8dc3-433a-9bdc-7ea46bd7f25f" providerId="ADAL" clId="{0F4EF93D-4AE8-4AD7-850D-2A8A549062C8}" dt="2021-02-22T10:10:53.492" v="161" actId="14100"/>
          <ac:picMkLst>
            <pc:docMk/>
            <pc:sldMk cId="643991165" sldId="1935"/>
            <ac:picMk id="2060" creationId="{195DD681-5177-E847-B9C0-15BC878F0473}"/>
          </ac:picMkLst>
        </pc:picChg>
        <pc:picChg chg="mod">
          <ac:chgData name="Jo" userId="fd2900e0-8dc3-433a-9bdc-7ea46bd7f25f" providerId="ADAL" clId="{0F4EF93D-4AE8-4AD7-850D-2A8A549062C8}" dt="2021-02-22T10:09:49.079" v="160" actId="1036"/>
          <ac:picMkLst>
            <pc:docMk/>
            <pc:sldMk cId="643991165" sldId="1935"/>
            <ac:picMk id="2062" creationId="{AEEF3937-B20F-254C-AA16-98A9A607FEDE}"/>
          </ac:picMkLst>
        </pc:picChg>
      </pc:sldChg>
      <pc:sldChg chg="addSp delSp modSp add mod modTransition modNotesTx">
        <pc:chgData name="Jo" userId="fd2900e0-8dc3-433a-9bdc-7ea46bd7f25f" providerId="ADAL" clId="{0F4EF93D-4AE8-4AD7-850D-2A8A549062C8}" dt="2021-02-24T08:18:25.120" v="475"/>
        <pc:sldMkLst>
          <pc:docMk/>
          <pc:sldMk cId="3937913778" sldId="1936"/>
        </pc:sldMkLst>
        <pc:spChg chg="add del mod">
          <ac:chgData name="Jo" userId="fd2900e0-8dc3-433a-9bdc-7ea46bd7f25f" providerId="ADAL" clId="{0F4EF93D-4AE8-4AD7-850D-2A8A549062C8}" dt="2021-02-22T14:36:17.955" v="382" actId="478"/>
          <ac:spMkLst>
            <pc:docMk/>
            <pc:sldMk cId="3937913778" sldId="1936"/>
            <ac:spMk id="5" creationId="{DE68FC60-9D1F-4B77-9EF8-5D8A9663308E}"/>
          </ac:spMkLst>
        </pc:spChg>
        <pc:graphicFrameChg chg="add mod modGraphic">
          <ac:chgData name="Jo" userId="fd2900e0-8dc3-433a-9bdc-7ea46bd7f25f" providerId="ADAL" clId="{0F4EF93D-4AE8-4AD7-850D-2A8A549062C8}" dt="2021-02-22T14:37:59.008" v="441" actId="20577"/>
          <ac:graphicFrameMkLst>
            <pc:docMk/>
            <pc:sldMk cId="3937913778" sldId="1936"/>
            <ac:graphicFrameMk id="3" creationId="{AC9B4E76-F98B-4C8A-AAF9-A8A76EE97183}"/>
          </ac:graphicFrameMkLst>
        </pc:graphicFrameChg>
        <pc:graphicFrameChg chg="del">
          <ac:chgData name="Jo" userId="fd2900e0-8dc3-433a-9bdc-7ea46bd7f25f" providerId="ADAL" clId="{0F4EF93D-4AE8-4AD7-850D-2A8A549062C8}" dt="2021-02-22T14:36:15.647" v="381" actId="478"/>
          <ac:graphicFrameMkLst>
            <pc:docMk/>
            <pc:sldMk cId="3937913778" sldId="1936"/>
            <ac:graphicFrameMk id="6" creationId="{18F14E8C-D9AD-4DC0-BEE4-01C71573319F}"/>
          </ac:graphicFrameMkLst>
        </pc:graphicFrameChg>
      </pc:sldChg>
    </pc:docChg>
  </pc:docChgLst>
  <pc:docChgLst>
    <pc:chgData name="Jurgen Tombal" userId="92029440-780d-4f9d-96a2-af8211a061eb" providerId="ADAL" clId="{0B0AF290-F10D-0A46-85E2-B1783D751751}"/>
    <pc:docChg chg="undo custSel addSld delSld modSld sldOrd">
      <pc:chgData name="Jurgen Tombal" userId="92029440-780d-4f9d-96a2-af8211a061eb" providerId="ADAL" clId="{0B0AF290-F10D-0A46-85E2-B1783D751751}" dt="2021-02-24T08:22:53.862" v="2716" actId="14100"/>
      <pc:docMkLst>
        <pc:docMk/>
      </pc:docMkLst>
      <pc:sldChg chg="modNotesTx">
        <pc:chgData name="Jurgen Tombal" userId="92029440-780d-4f9d-96a2-af8211a061eb" providerId="ADAL" clId="{0B0AF290-F10D-0A46-85E2-B1783D751751}" dt="2021-02-24T08:20:49.238" v="2685" actId="20577"/>
        <pc:sldMkLst>
          <pc:docMk/>
          <pc:sldMk cId="1146293271" sldId="307"/>
        </pc:sldMkLst>
      </pc:sldChg>
      <pc:sldChg chg="del">
        <pc:chgData name="Jurgen Tombal" userId="92029440-780d-4f9d-96a2-af8211a061eb" providerId="ADAL" clId="{0B0AF290-F10D-0A46-85E2-B1783D751751}" dt="2021-02-19T14:17:04.290" v="2128" actId="2696"/>
        <pc:sldMkLst>
          <pc:docMk/>
          <pc:sldMk cId="3037056042" sldId="333"/>
        </pc:sldMkLst>
      </pc:sldChg>
      <pc:sldChg chg="addSp delSp modSp mod addCm modNotesTx">
        <pc:chgData name="Jurgen Tombal" userId="92029440-780d-4f9d-96a2-af8211a061eb" providerId="ADAL" clId="{0B0AF290-F10D-0A46-85E2-B1783D751751}" dt="2021-02-24T07:59:57.870" v="2684"/>
        <pc:sldMkLst>
          <pc:docMk/>
          <pc:sldMk cId="1956484515" sldId="339"/>
        </pc:sldMkLst>
        <pc:spChg chg="add del mod">
          <ac:chgData name="Jurgen Tombal" userId="92029440-780d-4f9d-96a2-af8211a061eb" providerId="ADAL" clId="{0B0AF290-F10D-0A46-85E2-B1783D751751}" dt="2021-02-19T14:27:09.374" v="2434" actId="478"/>
          <ac:spMkLst>
            <pc:docMk/>
            <pc:sldMk cId="1956484515" sldId="339"/>
            <ac:spMk id="6" creationId="{DDDC9FF2-3345-0746-B83F-32A0CC3F97FF}"/>
          </ac:spMkLst>
        </pc:spChg>
        <pc:spChg chg="del mod">
          <ac:chgData name="Jurgen Tombal" userId="92029440-780d-4f9d-96a2-af8211a061eb" providerId="ADAL" clId="{0B0AF290-F10D-0A46-85E2-B1783D751751}" dt="2021-02-19T14:27:06.824" v="2433" actId="478"/>
          <ac:spMkLst>
            <pc:docMk/>
            <pc:sldMk cId="1956484515" sldId="339"/>
            <ac:spMk id="7" creationId="{E60CF6E8-2A7B-2341-8009-52693DC4E5EE}"/>
          </ac:spMkLst>
        </pc:spChg>
        <pc:spChg chg="add mod">
          <ac:chgData name="Jurgen Tombal" userId="92029440-780d-4f9d-96a2-af8211a061eb" providerId="ADAL" clId="{0B0AF290-F10D-0A46-85E2-B1783D751751}" dt="2021-02-19T14:30:39.870" v="2463" actId="27636"/>
          <ac:spMkLst>
            <pc:docMk/>
            <pc:sldMk cId="1956484515" sldId="339"/>
            <ac:spMk id="8" creationId="{E2925376-EAE0-3F42-B5B2-CDA2FB88D52E}"/>
          </ac:spMkLst>
        </pc:spChg>
        <pc:spChg chg="add mod">
          <ac:chgData name="Jurgen Tombal" userId="92029440-780d-4f9d-96a2-af8211a061eb" providerId="ADAL" clId="{0B0AF290-F10D-0A46-85E2-B1783D751751}" dt="2021-02-19T14:45:05.260" v="2637" actId="20577"/>
          <ac:spMkLst>
            <pc:docMk/>
            <pc:sldMk cId="1956484515" sldId="339"/>
            <ac:spMk id="9" creationId="{8997721D-63EC-7F49-B5F5-3C1B510749AB}"/>
          </ac:spMkLst>
        </pc:spChg>
        <pc:spChg chg="add mod">
          <ac:chgData name="Jurgen Tombal" userId="92029440-780d-4f9d-96a2-af8211a061eb" providerId="ADAL" clId="{0B0AF290-F10D-0A46-85E2-B1783D751751}" dt="2021-02-19T14:48:03.774" v="2673" actId="20577"/>
          <ac:spMkLst>
            <pc:docMk/>
            <pc:sldMk cId="1956484515" sldId="339"/>
            <ac:spMk id="10" creationId="{AA5560F5-D4F6-F244-A540-B988FC40BF1C}"/>
          </ac:spMkLst>
        </pc:spChg>
        <pc:spChg chg="mod">
          <ac:chgData name="Jurgen Tombal" userId="92029440-780d-4f9d-96a2-af8211a061eb" providerId="ADAL" clId="{0B0AF290-F10D-0A46-85E2-B1783D751751}" dt="2021-02-24T07:59:57.870" v="2684"/>
          <ac:spMkLst>
            <pc:docMk/>
            <pc:sldMk cId="1956484515" sldId="339"/>
            <ac:spMk id="14" creationId="{C8F0815C-E2C4-194C-A64C-10D08609DF26}"/>
          </ac:spMkLst>
        </pc:spChg>
        <pc:spChg chg="mod">
          <ac:chgData name="Jurgen Tombal" userId="92029440-780d-4f9d-96a2-af8211a061eb" providerId="ADAL" clId="{0B0AF290-F10D-0A46-85E2-B1783D751751}" dt="2021-02-24T07:59:57.870" v="2684"/>
          <ac:spMkLst>
            <pc:docMk/>
            <pc:sldMk cId="1956484515" sldId="339"/>
            <ac:spMk id="15" creationId="{EDD3FB1B-9B18-2B42-92C1-EA9A82AEF637}"/>
          </ac:spMkLst>
        </pc:spChg>
        <pc:grpChg chg="add mod">
          <ac:chgData name="Jurgen Tombal" userId="92029440-780d-4f9d-96a2-af8211a061eb" providerId="ADAL" clId="{0B0AF290-F10D-0A46-85E2-B1783D751751}" dt="2021-02-24T07:59:57.870" v="2684"/>
          <ac:grpSpMkLst>
            <pc:docMk/>
            <pc:sldMk cId="1956484515" sldId="339"/>
            <ac:grpSpMk id="12" creationId="{D9BCFA80-3F6A-6249-828F-E2E2AF29B7CD}"/>
          </ac:grpSpMkLst>
        </pc:grpChg>
        <pc:graphicFrameChg chg="mod">
          <ac:chgData name="Jurgen Tombal" userId="92029440-780d-4f9d-96a2-af8211a061eb" providerId="ADAL" clId="{0B0AF290-F10D-0A46-85E2-B1783D751751}" dt="2021-02-19T14:42:59.013" v="2624" actId="255"/>
          <ac:graphicFrameMkLst>
            <pc:docMk/>
            <pc:sldMk cId="1956484515" sldId="339"/>
            <ac:graphicFrameMk id="4" creationId="{AD190A28-FD01-4342-A10F-17EAA97E5666}"/>
          </ac:graphicFrameMkLst>
        </pc:graphicFrameChg>
        <pc:picChg chg="mod">
          <ac:chgData name="Jurgen Tombal" userId="92029440-780d-4f9d-96a2-af8211a061eb" providerId="ADAL" clId="{0B0AF290-F10D-0A46-85E2-B1783D751751}" dt="2021-02-24T07:59:57.870" v="2684"/>
          <ac:picMkLst>
            <pc:docMk/>
            <pc:sldMk cId="1956484515" sldId="339"/>
            <ac:picMk id="13" creationId="{C4EF3A2C-CC8D-B64F-9997-5F7ADC3C2606}"/>
          </ac:picMkLst>
        </pc:picChg>
        <pc:picChg chg="add del mod">
          <ac:chgData name="Jurgen Tombal" userId="92029440-780d-4f9d-96a2-af8211a061eb" providerId="ADAL" clId="{0B0AF290-F10D-0A46-85E2-B1783D751751}" dt="2021-02-24T07:59:47.916" v="2682" actId="478"/>
          <ac:picMkLst>
            <pc:docMk/>
            <pc:sldMk cId="1956484515" sldId="339"/>
            <ac:picMk id="1026" creationId="{B5AF3FC4-3A5A-294F-8456-F5D718BB8DD3}"/>
          </ac:picMkLst>
        </pc:picChg>
        <pc:picChg chg="add del mod">
          <ac:chgData name="Jurgen Tombal" userId="92029440-780d-4f9d-96a2-af8211a061eb" providerId="ADAL" clId="{0B0AF290-F10D-0A46-85E2-B1783D751751}" dt="2021-02-19T14:32:18.886" v="2472" actId="478"/>
          <ac:picMkLst>
            <pc:docMk/>
            <pc:sldMk cId="1956484515" sldId="339"/>
            <ac:picMk id="1028" creationId="{1FA7BAEA-56EC-3E4F-A37D-02374577A4FA}"/>
          </ac:picMkLst>
        </pc:picChg>
        <pc:picChg chg="add mod">
          <ac:chgData name="Jurgen Tombal" userId="92029440-780d-4f9d-96a2-af8211a061eb" providerId="ADAL" clId="{0B0AF290-F10D-0A46-85E2-B1783D751751}" dt="2021-02-24T07:59:51.121" v="2683" actId="1076"/>
          <ac:picMkLst>
            <pc:docMk/>
            <pc:sldMk cId="1956484515" sldId="339"/>
            <ac:picMk id="1030" creationId="{6235328A-C244-3D4B-AC11-57B1AA46350A}"/>
          </ac:picMkLst>
        </pc:picChg>
        <pc:picChg chg="add del mod">
          <ac:chgData name="Jurgen Tombal" userId="92029440-780d-4f9d-96a2-af8211a061eb" providerId="ADAL" clId="{0B0AF290-F10D-0A46-85E2-B1783D751751}" dt="2021-02-24T07:59:45.945" v="2681" actId="478"/>
          <ac:picMkLst>
            <pc:docMk/>
            <pc:sldMk cId="1956484515" sldId="339"/>
            <ac:picMk id="1032" creationId="{EBCAA454-6BAF-4342-95B1-89076037C18E}"/>
          </ac:picMkLst>
        </pc:picChg>
      </pc:sldChg>
      <pc:sldChg chg="modNotesTx">
        <pc:chgData name="Jurgen Tombal" userId="92029440-780d-4f9d-96a2-af8211a061eb" providerId="ADAL" clId="{0B0AF290-F10D-0A46-85E2-B1783D751751}" dt="2021-02-24T08:21:31.801" v="2712" actId="20577"/>
        <pc:sldMkLst>
          <pc:docMk/>
          <pc:sldMk cId="1266357999" sldId="349"/>
        </pc:sldMkLst>
      </pc:sldChg>
      <pc:sldChg chg="addSp modSp">
        <pc:chgData name="Jurgen Tombal" userId="92029440-780d-4f9d-96a2-af8211a061eb" providerId="ADAL" clId="{0B0AF290-F10D-0A46-85E2-B1783D751751}" dt="2021-02-24T07:59:24.506" v="2680" actId="14100"/>
        <pc:sldMkLst>
          <pc:docMk/>
          <pc:sldMk cId="3548375486" sldId="351"/>
        </pc:sldMkLst>
        <pc:picChg chg="add mod">
          <ac:chgData name="Jurgen Tombal" userId="92029440-780d-4f9d-96a2-af8211a061eb" providerId="ADAL" clId="{0B0AF290-F10D-0A46-85E2-B1783D751751}" dt="2021-02-24T07:58:56.906" v="2676" actId="1076"/>
          <ac:picMkLst>
            <pc:docMk/>
            <pc:sldMk cId="3548375486" sldId="351"/>
            <ac:picMk id="17" creationId="{62A7CEDF-81D5-C04A-815C-DACFCC179598}"/>
          </ac:picMkLst>
        </pc:picChg>
        <pc:picChg chg="add mod">
          <ac:chgData name="Jurgen Tombal" userId="92029440-780d-4f9d-96a2-af8211a061eb" providerId="ADAL" clId="{0B0AF290-F10D-0A46-85E2-B1783D751751}" dt="2021-02-24T07:59:03.615" v="2677"/>
          <ac:picMkLst>
            <pc:docMk/>
            <pc:sldMk cId="3548375486" sldId="351"/>
            <ac:picMk id="18" creationId="{CA6C127E-E503-1D4B-A12C-195BD07C0906}"/>
          </ac:picMkLst>
        </pc:picChg>
        <pc:picChg chg="mod">
          <ac:chgData name="Jurgen Tombal" userId="92029440-780d-4f9d-96a2-af8211a061eb" providerId="ADAL" clId="{0B0AF290-F10D-0A46-85E2-B1783D751751}" dt="2021-02-24T07:59:24.506" v="2680" actId="14100"/>
          <ac:picMkLst>
            <pc:docMk/>
            <pc:sldMk cId="3548375486" sldId="351"/>
            <ac:picMk id="6146" creationId="{457C0427-4208-4985-A8FE-D42E45E41910}"/>
          </ac:picMkLst>
        </pc:picChg>
      </pc:sldChg>
      <pc:sldChg chg="addSp delSp modSp mod modNotesTx">
        <pc:chgData name="Jurgen Tombal" userId="92029440-780d-4f9d-96a2-af8211a061eb" providerId="ADAL" clId="{0B0AF290-F10D-0A46-85E2-B1783D751751}" dt="2021-02-17T18:31:58.347" v="1146" actId="207"/>
        <pc:sldMkLst>
          <pc:docMk/>
          <pc:sldMk cId="1572536209" sldId="352"/>
        </pc:sldMkLst>
        <pc:spChg chg="mod">
          <ac:chgData name="Jurgen Tombal" userId="92029440-780d-4f9d-96a2-af8211a061eb" providerId="ADAL" clId="{0B0AF290-F10D-0A46-85E2-B1783D751751}" dt="2021-02-17T18:30:31.724" v="1134" actId="1076"/>
          <ac:spMkLst>
            <pc:docMk/>
            <pc:sldMk cId="1572536209" sldId="352"/>
            <ac:spMk id="13" creationId="{D16BD484-24D8-4914-8887-BF5F8E25437E}"/>
          </ac:spMkLst>
        </pc:spChg>
        <pc:spChg chg="mod">
          <ac:chgData name="Jurgen Tombal" userId="92029440-780d-4f9d-96a2-af8211a061eb" providerId="ADAL" clId="{0B0AF290-F10D-0A46-85E2-B1783D751751}" dt="2021-02-17T18:30:31.724" v="1134" actId="1076"/>
          <ac:spMkLst>
            <pc:docMk/>
            <pc:sldMk cId="1572536209" sldId="352"/>
            <ac:spMk id="14" creationId="{5BA8A29B-DCB4-4908-861A-70432E083FB8}"/>
          </ac:spMkLst>
        </pc:spChg>
        <pc:spChg chg="mod">
          <ac:chgData name="Jurgen Tombal" userId="92029440-780d-4f9d-96a2-af8211a061eb" providerId="ADAL" clId="{0B0AF290-F10D-0A46-85E2-B1783D751751}" dt="2021-02-17T18:30:31.724" v="1134" actId="1076"/>
          <ac:spMkLst>
            <pc:docMk/>
            <pc:sldMk cId="1572536209" sldId="352"/>
            <ac:spMk id="15" creationId="{8ADE1C63-C75E-4F96-98F9-BF921C3A8AD3}"/>
          </ac:spMkLst>
        </pc:spChg>
        <pc:spChg chg="mod">
          <ac:chgData name="Jurgen Tombal" userId="92029440-780d-4f9d-96a2-af8211a061eb" providerId="ADAL" clId="{0B0AF290-F10D-0A46-85E2-B1783D751751}" dt="2021-02-17T18:31:58.347" v="1146" actId="207"/>
          <ac:spMkLst>
            <pc:docMk/>
            <pc:sldMk cId="1572536209" sldId="352"/>
            <ac:spMk id="16" creationId="{80390433-D621-4E90-8A33-8630A66B936B}"/>
          </ac:spMkLst>
        </pc:spChg>
        <pc:spChg chg="mod">
          <ac:chgData name="Jurgen Tombal" userId="92029440-780d-4f9d-96a2-af8211a061eb" providerId="ADAL" clId="{0B0AF290-F10D-0A46-85E2-B1783D751751}" dt="2021-02-17T18:30:31.724" v="1134" actId="1076"/>
          <ac:spMkLst>
            <pc:docMk/>
            <pc:sldMk cId="1572536209" sldId="352"/>
            <ac:spMk id="20" creationId="{C539F30D-49D4-4822-B521-87727192CE12}"/>
          </ac:spMkLst>
        </pc:spChg>
        <pc:spChg chg="add mod">
          <ac:chgData name="Jurgen Tombal" userId="92029440-780d-4f9d-96a2-af8211a061eb" providerId="ADAL" clId="{0B0AF290-F10D-0A46-85E2-B1783D751751}" dt="2021-02-17T18:31:07.960" v="1143" actId="1076"/>
          <ac:spMkLst>
            <pc:docMk/>
            <pc:sldMk cId="1572536209" sldId="352"/>
            <ac:spMk id="23" creationId="{8E63B3A7-CE81-0E4D-8402-3A55506EB115}"/>
          </ac:spMkLst>
        </pc:spChg>
        <pc:picChg chg="add del mod">
          <ac:chgData name="Jurgen Tombal" userId="92029440-780d-4f9d-96a2-af8211a061eb" providerId="ADAL" clId="{0B0AF290-F10D-0A46-85E2-B1783D751751}" dt="2021-02-17T14:27:34.857" v="132" actId="478"/>
          <ac:picMkLst>
            <pc:docMk/>
            <pc:sldMk cId="1572536209" sldId="352"/>
            <ac:picMk id="4" creationId="{E3EA3131-04DD-BE43-B41A-EDE2049F385A}"/>
          </ac:picMkLst>
        </pc:picChg>
        <pc:picChg chg="add del mod">
          <ac:chgData name="Jurgen Tombal" userId="92029440-780d-4f9d-96a2-af8211a061eb" providerId="ADAL" clId="{0B0AF290-F10D-0A46-85E2-B1783D751751}" dt="2021-02-17T14:52:20.608" v="182" actId="478"/>
          <ac:picMkLst>
            <pc:docMk/>
            <pc:sldMk cId="1572536209" sldId="352"/>
            <ac:picMk id="5" creationId="{FCC38628-6E3B-2849-9CEB-7FE3DF740D92}"/>
          </ac:picMkLst>
        </pc:picChg>
        <pc:picChg chg="mod">
          <ac:chgData name="Jurgen Tombal" userId="92029440-780d-4f9d-96a2-af8211a061eb" providerId="ADAL" clId="{0B0AF290-F10D-0A46-85E2-B1783D751751}" dt="2021-02-17T18:30:31.724" v="1134" actId="1076"/>
          <ac:picMkLst>
            <pc:docMk/>
            <pc:sldMk cId="1572536209" sldId="352"/>
            <ac:picMk id="6" creationId="{D3C10883-BB43-483C-8A3F-A2BD4F59ED11}"/>
          </ac:picMkLst>
        </pc:picChg>
        <pc:picChg chg="add del">
          <ac:chgData name="Jurgen Tombal" userId="92029440-780d-4f9d-96a2-af8211a061eb" providerId="ADAL" clId="{0B0AF290-F10D-0A46-85E2-B1783D751751}" dt="2021-02-17T14:28:23.372" v="134" actId="478"/>
          <ac:picMkLst>
            <pc:docMk/>
            <pc:sldMk cId="1572536209" sldId="352"/>
            <ac:picMk id="8" creationId="{721BB566-9F6B-1E42-A3B7-ACADFAE7CBD6}"/>
          </ac:picMkLst>
        </pc:picChg>
        <pc:picChg chg="add mod">
          <ac:chgData name="Jurgen Tombal" userId="92029440-780d-4f9d-96a2-af8211a061eb" providerId="ADAL" clId="{0B0AF290-F10D-0A46-85E2-B1783D751751}" dt="2021-02-17T18:31:33.111" v="1145" actId="14100"/>
          <ac:picMkLst>
            <pc:docMk/>
            <pc:sldMk cId="1572536209" sldId="352"/>
            <ac:picMk id="9" creationId="{729439FD-BB16-E44A-A28A-4CDD9C897C69}"/>
          </ac:picMkLst>
        </pc:picChg>
        <pc:picChg chg="mod">
          <ac:chgData name="Jurgen Tombal" userId="92029440-780d-4f9d-96a2-af8211a061eb" providerId="ADAL" clId="{0B0AF290-F10D-0A46-85E2-B1783D751751}" dt="2021-02-17T18:30:31.724" v="1134" actId="1076"/>
          <ac:picMkLst>
            <pc:docMk/>
            <pc:sldMk cId="1572536209" sldId="352"/>
            <ac:picMk id="10" creationId="{CF3CD597-2971-4F22-828B-0EDAC006AAD3}"/>
          </ac:picMkLst>
        </pc:picChg>
        <pc:picChg chg="add del mod">
          <ac:chgData name="Jurgen Tombal" userId="92029440-780d-4f9d-96a2-af8211a061eb" providerId="ADAL" clId="{0B0AF290-F10D-0A46-85E2-B1783D751751}" dt="2021-02-17T14:45:38.047" v="159" actId="478"/>
          <ac:picMkLst>
            <pc:docMk/>
            <pc:sldMk cId="1572536209" sldId="352"/>
            <ac:picMk id="11" creationId="{199334FE-4C5A-7647-8FEF-A37B5430C6BC}"/>
          </ac:picMkLst>
        </pc:picChg>
        <pc:picChg chg="add mod">
          <ac:chgData name="Jurgen Tombal" userId="92029440-780d-4f9d-96a2-af8211a061eb" providerId="ADAL" clId="{0B0AF290-F10D-0A46-85E2-B1783D751751}" dt="2021-02-17T14:53:18.127" v="189" actId="1076"/>
          <ac:picMkLst>
            <pc:docMk/>
            <pc:sldMk cId="1572536209" sldId="352"/>
            <ac:picMk id="12" creationId="{DCBE412F-64F1-5E4B-B5BF-82E219D56367}"/>
          </ac:picMkLst>
        </pc:picChg>
        <pc:picChg chg="mod">
          <ac:chgData name="Jurgen Tombal" userId="92029440-780d-4f9d-96a2-af8211a061eb" providerId="ADAL" clId="{0B0AF290-F10D-0A46-85E2-B1783D751751}" dt="2021-02-17T18:30:31.724" v="1134" actId="1076"/>
          <ac:picMkLst>
            <pc:docMk/>
            <pc:sldMk cId="1572536209" sldId="352"/>
            <ac:picMk id="17" creationId="{20DB40F9-DEFA-4BC4-B628-9A00DECE4553}"/>
          </ac:picMkLst>
        </pc:picChg>
        <pc:picChg chg="add mod">
          <ac:chgData name="Jurgen Tombal" userId="92029440-780d-4f9d-96a2-af8211a061eb" providerId="ADAL" clId="{0B0AF290-F10D-0A46-85E2-B1783D751751}" dt="2021-02-17T14:53:15.513" v="188" actId="1076"/>
          <ac:picMkLst>
            <pc:docMk/>
            <pc:sldMk cId="1572536209" sldId="352"/>
            <ac:picMk id="18" creationId="{5BF1DE7A-1BB4-1744-B3BD-C179FB146341}"/>
          </ac:picMkLst>
        </pc:picChg>
        <pc:picChg chg="mod">
          <ac:chgData name="Jurgen Tombal" userId="92029440-780d-4f9d-96a2-af8211a061eb" providerId="ADAL" clId="{0B0AF290-F10D-0A46-85E2-B1783D751751}" dt="2021-02-17T18:30:31.724" v="1134" actId="1076"/>
          <ac:picMkLst>
            <pc:docMk/>
            <pc:sldMk cId="1572536209" sldId="352"/>
            <ac:picMk id="19" creationId="{4559265A-498C-481F-AF49-A91038A5E027}"/>
          </ac:picMkLst>
        </pc:picChg>
        <pc:picChg chg="add del mod">
          <ac:chgData name="Jurgen Tombal" userId="92029440-780d-4f9d-96a2-af8211a061eb" providerId="ADAL" clId="{0B0AF290-F10D-0A46-85E2-B1783D751751}" dt="2021-02-17T14:51:58.091" v="175" actId="478"/>
          <ac:picMkLst>
            <pc:docMk/>
            <pc:sldMk cId="1572536209" sldId="352"/>
            <ac:picMk id="21" creationId="{4A979F9D-74E7-C74F-BA58-A9A625EB90C9}"/>
          </ac:picMkLst>
        </pc:picChg>
        <pc:picChg chg="add mod">
          <ac:chgData name="Jurgen Tombal" userId="92029440-780d-4f9d-96a2-af8211a061eb" providerId="ADAL" clId="{0B0AF290-F10D-0A46-85E2-B1783D751751}" dt="2021-02-17T14:53:20.428" v="190" actId="1076"/>
          <ac:picMkLst>
            <pc:docMk/>
            <pc:sldMk cId="1572536209" sldId="352"/>
            <ac:picMk id="22" creationId="{2D0980CA-C85D-1E49-9C44-9AA82E46DFBE}"/>
          </ac:picMkLst>
        </pc:picChg>
      </pc:sldChg>
      <pc:sldChg chg="addSp delSp modSp mod">
        <pc:chgData name="Jurgen Tombal" userId="92029440-780d-4f9d-96a2-af8211a061eb" providerId="ADAL" clId="{0B0AF290-F10D-0A46-85E2-B1783D751751}" dt="2021-02-18T10:05:28.679" v="1917" actId="478"/>
        <pc:sldMkLst>
          <pc:docMk/>
          <pc:sldMk cId="4151300596" sldId="353"/>
        </pc:sldMkLst>
        <pc:spChg chg="del">
          <ac:chgData name="Jurgen Tombal" userId="92029440-780d-4f9d-96a2-af8211a061eb" providerId="ADAL" clId="{0B0AF290-F10D-0A46-85E2-B1783D751751}" dt="2021-02-17T16:26:38.968" v="521" actId="478"/>
          <ac:spMkLst>
            <pc:docMk/>
            <pc:sldMk cId="4151300596" sldId="353"/>
            <ac:spMk id="15" creationId="{8ADE1C63-C75E-4F96-98F9-BF921C3A8AD3}"/>
          </ac:spMkLst>
        </pc:spChg>
        <pc:spChg chg="mod">
          <ac:chgData name="Jurgen Tombal" userId="92029440-780d-4f9d-96a2-af8211a061eb" providerId="ADAL" clId="{0B0AF290-F10D-0A46-85E2-B1783D751751}" dt="2021-02-18T10:05:19.997" v="1915" actId="114"/>
          <ac:spMkLst>
            <pc:docMk/>
            <pc:sldMk cId="4151300596" sldId="353"/>
            <ac:spMk id="16" creationId="{80390433-D621-4E90-8A33-8630A66B936B}"/>
          </ac:spMkLst>
        </pc:spChg>
        <pc:spChg chg="del mod">
          <ac:chgData name="Jurgen Tombal" userId="92029440-780d-4f9d-96a2-af8211a061eb" providerId="ADAL" clId="{0B0AF290-F10D-0A46-85E2-B1783D751751}" dt="2021-02-17T16:26:37.234" v="520" actId="478"/>
          <ac:spMkLst>
            <pc:docMk/>
            <pc:sldMk cId="4151300596" sldId="353"/>
            <ac:spMk id="22" creationId="{87C54E8A-9DFF-414F-8585-3469B5096970}"/>
          </ac:spMkLst>
        </pc:spChg>
        <pc:picChg chg="add mod">
          <ac:chgData name="Jurgen Tombal" userId="92029440-780d-4f9d-96a2-af8211a061eb" providerId="ADAL" clId="{0B0AF290-F10D-0A46-85E2-B1783D751751}" dt="2021-02-18T09:57:06.493" v="1828" actId="1076"/>
          <ac:picMkLst>
            <pc:docMk/>
            <pc:sldMk cId="4151300596" sldId="353"/>
            <ac:picMk id="4" creationId="{8099F83D-BF2B-764C-BF2C-E75C44A97FA8}"/>
          </ac:picMkLst>
        </pc:picChg>
        <pc:picChg chg="mod">
          <ac:chgData name="Jurgen Tombal" userId="92029440-780d-4f9d-96a2-af8211a061eb" providerId="ADAL" clId="{0B0AF290-F10D-0A46-85E2-B1783D751751}" dt="2021-02-17T16:38:54.350" v="696" actId="1076"/>
          <ac:picMkLst>
            <pc:docMk/>
            <pc:sldMk cId="4151300596" sldId="353"/>
            <ac:picMk id="9" creationId="{62A6FD23-CEDA-4B69-AA7E-7C6D9ECE3F6B}"/>
          </ac:picMkLst>
        </pc:picChg>
        <pc:picChg chg="del">
          <ac:chgData name="Jurgen Tombal" userId="92029440-780d-4f9d-96a2-af8211a061eb" providerId="ADAL" clId="{0B0AF290-F10D-0A46-85E2-B1783D751751}" dt="2021-02-17T16:26:33.428" v="517" actId="478"/>
          <ac:picMkLst>
            <pc:docMk/>
            <pc:sldMk cId="4151300596" sldId="353"/>
            <ac:picMk id="12" creationId="{CF915BA0-6216-44B1-8078-F5562F5DE48C}"/>
          </ac:picMkLst>
        </pc:picChg>
        <pc:picChg chg="add mod">
          <ac:chgData name="Jurgen Tombal" userId="92029440-780d-4f9d-96a2-af8211a061eb" providerId="ADAL" clId="{0B0AF290-F10D-0A46-85E2-B1783D751751}" dt="2021-02-18T10:04:59.284" v="1911" actId="1076"/>
          <ac:picMkLst>
            <pc:docMk/>
            <pc:sldMk cId="4151300596" sldId="353"/>
            <ac:picMk id="20" creationId="{36254DA0-6C94-2347-BDF2-F80849E446F9}"/>
          </ac:picMkLst>
        </pc:picChg>
        <pc:picChg chg="del">
          <ac:chgData name="Jurgen Tombal" userId="92029440-780d-4f9d-96a2-af8211a061eb" providerId="ADAL" clId="{0B0AF290-F10D-0A46-85E2-B1783D751751}" dt="2021-02-17T16:26:35.514" v="518" actId="478"/>
          <ac:picMkLst>
            <pc:docMk/>
            <pc:sldMk cId="4151300596" sldId="353"/>
            <ac:picMk id="21" creationId="{78C9FEFD-5C5D-47FC-9B3E-6FEC97509374}"/>
          </ac:picMkLst>
        </pc:picChg>
        <pc:picChg chg="add del mod">
          <ac:chgData name="Jurgen Tombal" userId="92029440-780d-4f9d-96a2-af8211a061eb" providerId="ADAL" clId="{0B0AF290-F10D-0A46-85E2-B1783D751751}" dt="2021-02-18T10:05:28.679" v="1917" actId="478"/>
          <ac:picMkLst>
            <pc:docMk/>
            <pc:sldMk cId="4151300596" sldId="353"/>
            <ac:picMk id="1026" creationId="{9848A79B-A46A-E941-8380-A38146D663BE}"/>
          </ac:picMkLst>
        </pc:picChg>
        <pc:picChg chg="add mod">
          <ac:chgData name="Jurgen Tombal" userId="92029440-780d-4f9d-96a2-af8211a061eb" providerId="ADAL" clId="{0B0AF290-F10D-0A46-85E2-B1783D751751}" dt="2021-02-17T16:39:17.991" v="700" actId="1076"/>
          <ac:picMkLst>
            <pc:docMk/>
            <pc:sldMk cId="4151300596" sldId="353"/>
            <ac:picMk id="1028" creationId="{F7D2878F-0805-4641-B5AD-404FF8DC5B90}"/>
          </ac:picMkLst>
        </pc:picChg>
        <pc:picChg chg="add mod">
          <ac:chgData name="Jurgen Tombal" userId="92029440-780d-4f9d-96a2-af8211a061eb" providerId="ADAL" clId="{0B0AF290-F10D-0A46-85E2-B1783D751751}" dt="2021-02-17T16:38:19.107" v="692" actId="1076"/>
          <ac:picMkLst>
            <pc:docMk/>
            <pc:sldMk cId="4151300596" sldId="353"/>
            <ac:picMk id="1030" creationId="{65078CF6-46F3-184E-81C1-49FF386CFBDB}"/>
          </ac:picMkLst>
        </pc:picChg>
        <pc:picChg chg="add mod">
          <ac:chgData name="Jurgen Tombal" userId="92029440-780d-4f9d-96a2-af8211a061eb" providerId="ADAL" clId="{0B0AF290-F10D-0A46-85E2-B1783D751751}" dt="2021-02-18T09:57:12.488" v="1829" actId="1076"/>
          <ac:picMkLst>
            <pc:docMk/>
            <pc:sldMk cId="4151300596" sldId="353"/>
            <ac:picMk id="1032" creationId="{78440E1A-9E90-6849-B5C0-12B63FCAB1DF}"/>
          </ac:picMkLst>
        </pc:picChg>
      </pc:sldChg>
      <pc:sldChg chg="addSp modSp mod modNotesTx">
        <pc:chgData name="Jurgen Tombal" userId="92029440-780d-4f9d-96a2-af8211a061eb" providerId="ADAL" clId="{0B0AF290-F10D-0A46-85E2-B1783D751751}" dt="2021-02-18T09:43:50.267" v="1773" actId="1076"/>
        <pc:sldMkLst>
          <pc:docMk/>
          <pc:sldMk cId="3994232744" sldId="354"/>
        </pc:sldMkLst>
        <pc:spChg chg="mod">
          <ac:chgData name="Jurgen Tombal" userId="92029440-780d-4f9d-96a2-af8211a061eb" providerId="ADAL" clId="{0B0AF290-F10D-0A46-85E2-B1783D751751}" dt="2021-02-18T09:14:06.088" v="1765" actId="20577"/>
          <ac:spMkLst>
            <pc:docMk/>
            <pc:sldMk cId="3994232744" sldId="354"/>
            <ac:spMk id="16" creationId="{80390433-D621-4E90-8A33-8630A66B936B}"/>
          </ac:spMkLst>
        </pc:spChg>
        <pc:picChg chg="add mod">
          <ac:chgData name="Jurgen Tombal" userId="92029440-780d-4f9d-96a2-af8211a061eb" providerId="ADAL" clId="{0B0AF290-F10D-0A46-85E2-B1783D751751}" dt="2021-02-18T09:43:50.267" v="1773" actId="1076"/>
          <ac:picMkLst>
            <pc:docMk/>
            <pc:sldMk cId="3994232744" sldId="354"/>
            <ac:picMk id="4098" creationId="{2EDDE264-CF1D-E94F-BD7D-ABA36F2A4F11}"/>
          </ac:picMkLst>
        </pc:picChg>
        <pc:picChg chg="add mod">
          <ac:chgData name="Jurgen Tombal" userId="92029440-780d-4f9d-96a2-af8211a061eb" providerId="ADAL" clId="{0B0AF290-F10D-0A46-85E2-B1783D751751}" dt="2021-02-18T09:39:18.104" v="1770" actId="732"/>
          <ac:picMkLst>
            <pc:docMk/>
            <pc:sldMk cId="3994232744" sldId="354"/>
            <ac:picMk id="4100" creationId="{97887162-8E3A-5E40-83CD-06D4E85DD1F7}"/>
          </ac:picMkLst>
        </pc:picChg>
        <pc:picChg chg="add mod">
          <ac:chgData name="Jurgen Tombal" userId="92029440-780d-4f9d-96a2-af8211a061eb" providerId="ADAL" clId="{0B0AF290-F10D-0A46-85E2-B1783D751751}" dt="2021-02-18T09:43:46.821" v="1772" actId="1076"/>
          <ac:picMkLst>
            <pc:docMk/>
            <pc:sldMk cId="3994232744" sldId="354"/>
            <ac:picMk id="4102" creationId="{53926FEC-5685-644F-8DB8-C40F93E08CC6}"/>
          </ac:picMkLst>
        </pc:picChg>
      </pc:sldChg>
      <pc:sldChg chg="modSp mod">
        <pc:chgData name="Jurgen Tombal" userId="92029440-780d-4f9d-96a2-af8211a061eb" providerId="ADAL" clId="{0B0AF290-F10D-0A46-85E2-B1783D751751}" dt="2021-02-24T08:22:53.862" v="2716" actId="14100"/>
        <pc:sldMkLst>
          <pc:docMk/>
          <pc:sldMk cId="3692089666" sldId="355"/>
        </pc:sldMkLst>
        <pc:spChg chg="mod">
          <ac:chgData name="Jurgen Tombal" userId="92029440-780d-4f9d-96a2-af8211a061eb" providerId="ADAL" clId="{0B0AF290-F10D-0A46-85E2-B1783D751751}" dt="2021-02-24T08:22:53.862" v="2716" actId="14100"/>
          <ac:spMkLst>
            <pc:docMk/>
            <pc:sldMk cId="3692089666" sldId="355"/>
            <ac:spMk id="20" creationId="{22427F4D-20B4-4F61-A5DB-4222C8A4696C}"/>
          </ac:spMkLst>
        </pc:spChg>
      </pc:sldChg>
      <pc:sldChg chg="del">
        <pc:chgData name="Jurgen Tombal" userId="92029440-780d-4f9d-96a2-af8211a061eb" providerId="ADAL" clId="{0B0AF290-F10D-0A46-85E2-B1783D751751}" dt="2021-02-19T14:27:39.582" v="2439" actId="2696"/>
        <pc:sldMkLst>
          <pc:docMk/>
          <pc:sldMk cId="1824833792" sldId="359"/>
        </pc:sldMkLst>
      </pc:sldChg>
      <pc:sldChg chg="addSp modSp mod">
        <pc:chgData name="Jurgen Tombal" userId="92029440-780d-4f9d-96a2-af8211a061eb" providerId="ADAL" clId="{0B0AF290-F10D-0A46-85E2-B1783D751751}" dt="2021-02-19T14:47:37.611" v="2663" actId="20577"/>
        <pc:sldMkLst>
          <pc:docMk/>
          <pc:sldMk cId="1642632775" sldId="360"/>
        </pc:sldMkLst>
        <pc:spChg chg="mod">
          <ac:chgData name="Jurgen Tombal" userId="92029440-780d-4f9d-96a2-af8211a061eb" providerId="ADAL" clId="{0B0AF290-F10D-0A46-85E2-B1783D751751}" dt="2021-02-19T14:18:10.215" v="2129"/>
          <ac:spMkLst>
            <pc:docMk/>
            <pc:sldMk cId="1642632775" sldId="360"/>
            <ac:spMk id="3" creationId="{0C52D6AF-1805-524D-A795-205F95FBE524}"/>
          </ac:spMkLst>
        </pc:spChg>
        <pc:spChg chg="add mod">
          <ac:chgData name="Jurgen Tombal" userId="92029440-780d-4f9d-96a2-af8211a061eb" providerId="ADAL" clId="{0B0AF290-F10D-0A46-85E2-B1783D751751}" dt="2021-02-19T14:47:37.611" v="2663" actId="20577"/>
          <ac:spMkLst>
            <pc:docMk/>
            <pc:sldMk cId="1642632775" sldId="360"/>
            <ac:spMk id="7" creationId="{67802420-827C-AB40-B471-4F8B637F4778}"/>
          </ac:spMkLst>
        </pc:spChg>
        <pc:spChg chg="mod">
          <ac:chgData name="Jurgen Tombal" userId="92029440-780d-4f9d-96a2-af8211a061eb" providerId="ADAL" clId="{0B0AF290-F10D-0A46-85E2-B1783D751751}" dt="2021-02-19T13:14:12.076" v="2058" actId="20577"/>
          <ac:spMkLst>
            <pc:docMk/>
            <pc:sldMk cId="1642632775" sldId="360"/>
            <ac:spMk id="8" creationId="{EDBC2AD9-AC9E-6445-8C77-1CF09932F879}"/>
          </ac:spMkLst>
        </pc:spChg>
        <pc:graphicFrameChg chg="add mod modGraphic">
          <ac:chgData name="Jurgen Tombal" userId="92029440-780d-4f9d-96a2-af8211a061eb" providerId="ADAL" clId="{0B0AF290-F10D-0A46-85E2-B1783D751751}" dt="2021-02-19T14:46:50.010" v="2647" actId="20577"/>
          <ac:graphicFrameMkLst>
            <pc:docMk/>
            <pc:sldMk cId="1642632775" sldId="360"/>
            <ac:graphicFrameMk id="4" creationId="{AD9D266A-C817-C748-9B69-4D7C409FDAD3}"/>
          </ac:graphicFrameMkLst>
        </pc:graphicFrameChg>
      </pc:sldChg>
      <pc:sldChg chg="del">
        <pc:chgData name="Jurgen Tombal" userId="92029440-780d-4f9d-96a2-af8211a061eb" providerId="ADAL" clId="{0B0AF290-F10D-0A46-85E2-B1783D751751}" dt="2021-02-19T14:33:54.610" v="2487" actId="2696"/>
        <pc:sldMkLst>
          <pc:docMk/>
          <pc:sldMk cId="1590508690" sldId="361"/>
        </pc:sldMkLst>
      </pc:sldChg>
      <pc:sldChg chg="del">
        <pc:chgData name="Jurgen Tombal" userId="92029440-780d-4f9d-96a2-af8211a061eb" providerId="ADAL" clId="{0B0AF290-F10D-0A46-85E2-B1783D751751}" dt="2021-02-19T14:33:55.109" v="2488" actId="2696"/>
        <pc:sldMkLst>
          <pc:docMk/>
          <pc:sldMk cId="1592944002" sldId="362"/>
        </pc:sldMkLst>
      </pc:sldChg>
      <pc:sldChg chg="del">
        <pc:chgData name="Jurgen Tombal" userId="92029440-780d-4f9d-96a2-af8211a061eb" providerId="ADAL" clId="{0B0AF290-F10D-0A46-85E2-B1783D751751}" dt="2021-02-19T14:33:57.012" v="2489" actId="2696"/>
        <pc:sldMkLst>
          <pc:docMk/>
          <pc:sldMk cId="131379823" sldId="363"/>
        </pc:sldMkLst>
      </pc:sldChg>
      <pc:sldChg chg="ord">
        <pc:chgData name="Jurgen Tombal" userId="92029440-780d-4f9d-96a2-af8211a061eb" providerId="ADAL" clId="{0B0AF290-F10D-0A46-85E2-B1783D751751}" dt="2021-02-17T16:26:14.295" v="515" actId="20578"/>
        <pc:sldMkLst>
          <pc:docMk/>
          <pc:sldMk cId="688079512" sldId="1933"/>
        </pc:sldMkLst>
      </pc:sldChg>
      <pc:sldChg chg="addSp delSp modSp add mod modNotesTx">
        <pc:chgData name="Jurgen Tombal" userId="92029440-780d-4f9d-96a2-af8211a061eb" providerId="ADAL" clId="{0B0AF290-F10D-0A46-85E2-B1783D751751}" dt="2021-02-18T10:12:01.447" v="1985" actId="20577"/>
        <pc:sldMkLst>
          <pc:docMk/>
          <pc:sldMk cId="643991165" sldId="1935"/>
        </pc:sldMkLst>
        <pc:spChg chg="add del mod">
          <ac:chgData name="Jurgen Tombal" userId="92029440-780d-4f9d-96a2-af8211a061eb" providerId="ADAL" clId="{0B0AF290-F10D-0A46-85E2-B1783D751751}" dt="2021-02-17T18:54:09.755" v="1287"/>
          <ac:spMkLst>
            <pc:docMk/>
            <pc:sldMk cId="643991165" sldId="1935"/>
            <ac:spMk id="8" creationId="{07E4FF99-9F49-9F45-B699-C1E1984771F4}"/>
          </ac:spMkLst>
        </pc:spChg>
        <pc:spChg chg="del">
          <ac:chgData name="Jurgen Tombal" userId="92029440-780d-4f9d-96a2-af8211a061eb" providerId="ADAL" clId="{0B0AF290-F10D-0A46-85E2-B1783D751751}" dt="2021-02-17T17:27:02.031" v="772" actId="478"/>
          <ac:spMkLst>
            <pc:docMk/>
            <pc:sldMk cId="643991165" sldId="1935"/>
            <ac:spMk id="13" creationId="{D16BD484-24D8-4914-8887-BF5F8E25437E}"/>
          </ac:spMkLst>
        </pc:spChg>
        <pc:spChg chg="del">
          <ac:chgData name="Jurgen Tombal" userId="92029440-780d-4f9d-96a2-af8211a061eb" providerId="ADAL" clId="{0B0AF290-F10D-0A46-85E2-B1783D751751}" dt="2021-02-17T17:26:59.185" v="771" actId="478"/>
          <ac:spMkLst>
            <pc:docMk/>
            <pc:sldMk cId="643991165" sldId="1935"/>
            <ac:spMk id="14" creationId="{5BA8A29B-DCB4-4908-861A-70432E083FB8}"/>
          </ac:spMkLst>
        </pc:spChg>
        <pc:spChg chg="mod">
          <ac:chgData name="Jurgen Tombal" userId="92029440-780d-4f9d-96a2-af8211a061eb" providerId="ADAL" clId="{0B0AF290-F10D-0A46-85E2-B1783D751751}" dt="2021-02-17T17:27:51.714" v="788" actId="1076"/>
          <ac:spMkLst>
            <pc:docMk/>
            <pc:sldMk cId="643991165" sldId="1935"/>
            <ac:spMk id="15" creationId="{8ADE1C63-C75E-4F96-98F9-BF921C3A8AD3}"/>
          </ac:spMkLst>
        </pc:spChg>
        <pc:spChg chg="mod">
          <ac:chgData name="Jurgen Tombal" userId="92029440-780d-4f9d-96a2-af8211a061eb" providerId="ADAL" clId="{0B0AF290-F10D-0A46-85E2-B1783D751751}" dt="2021-02-18T10:11:17.633" v="1976" actId="1076"/>
          <ac:spMkLst>
            <pc:docMk/>
            <pc:sldMk cId="643991165" sldId="1935"/>
            <ac:spMk id="16" creationId="{80390433-D621-4E90-8A33-8630A66B936B}"/>
          </ac:spMkLst>
        </pc:spChg>
        <pc:spChg chg="mod">
          <ac:chgData name="Jurgen Tombal" userId="92029440-780d-4f9d-96a2-af8211a061eb" providerId="ADAL" clId="{0B0AF290-F10D-0A46-85E2-B1783D751751}" dt="2021-02-17T17:27:51.714" v="788" actId="1076"/>
          <ac:spMkLst>
            <pc:docMk/>
            <pc:sldMk cId="643991165" sldId="1935"/>
            <ac:spMk id="22" creationId="{87C54E8A-9DFF-414F-8585-3469B5096970}"/>
          </ac:spMkLst>
        </pc:spChg>
        <pc:picChg chg="del">
          <ac:chgData name="Jurgen Tombal" userId="92029440-780d-4f9d-96a2-af8211a061eb" providerId="ADAL" clId="{0B0AF290-F10D-0A46-85E2-B1783D751751}" dt="2021-02-17T17:27:11.749" v="774" actId="478"/>
          <ac:picMkLst>
            <pc:docMk/>
            <pc:sldMk cId="643991165" sldId="1935"/>
            <ac:picMk id="4" creationId="{8099F83D-BF2B-764C-BF2C-E75C44A97FA8}"/>
          </ac:picMkLst>
        </pc:picChg>
        <pc:picChg chg="del">
          <ac:chgData name="Jurgen Tombal" userId="92029440-780d-4f9d-96a2-af8211a061eb" providerId="ADAL" clId="{0B0AF290-F10D-0A46-85E2-B1783D751751}" dt="2021-02-17T17:26:56.672" v="770" actId="478"/>
          <ac:picMkLst>
            <pc:docMk/>
            <pc:sldMk cId="643991165" sldId="1935"/>
            <ac:picMk id="5" creationId="{F94008BA-DEEF-4BAE-B329-A370E4892FBB}"/>
          </ac:picMkLst>
        </pc:picChg>
        <pc:picChg chg="add mod">
          <ac:chgData name="Jurgen Tombal" userId="92029440-780d-4f9d-96a2-af8211a061eb" providerId="ADAL" clId="{0B0AF290-F10D-0A46-85E2-B1783D751751}" dt="2021-02-18T09:54:12.231" v="1776" actId="14100"/>
          <ac:picMkLst>
            <pc:docMk/>
            <pc:sldMk cId="643991165" sldId="1935"/>
            <ac:picMk id="6" creationId="{F81E49B2-A076-3047-854E-24EB617AF30F}"/>
          </ac:picMkLst>
        </pc:picChg>
        <pc:picChg chg="del">
          <ac:chgData name="Jurgen Tombal" userId="92029440-780d-4f9d-96a2-af8211a061eb" providerId="ADAL" clId="{0B0AF290-F10D-0A46-85E2-B1783D751751}" dt="2021-02-17T17:27:04.456" v="773" actId="478"/>
          <ac:picMkLst>
            <pc:docMk/>
            <pc:sldMk cId="643991165" sldId="1935"/>
            <ac:picMk id="9" creationId="{62A6FD23-CEDA-4B69-AA7E-7C6D9ECE3F6B}"/>
          </ac:picMkLst>
        </pc:picChg>
        <pc:picChg chg="mod">
          <ac:chgData name="Jurgen Tombal" userId="92029440-780d-4f9d-96a2-af8211a061eb" providerId="ADAL" clId="{0B0AF290-F10D-0A46-85E2-B1783D751751}" dt="2021-02-17T17:27:51.714" v="788" actId="1076"/>
          <ac:picMkLst>
            <pc:docMk/>
            <pc:sldMk cId="643991165" sldId="1935"/>
            <ac:picMk id="12" creationId="{CF915BA0-6216-44B1-8078-F5562F5DE48C}"/>
          </ac:picMkLst>
        </pc:picChg>
        <pc:picChg chg="mod">
          <ac:chgData name="Jurgen Tombal" userId="92029440-780d-4f9d-96a2-af8211a061eb" providerId="ADAL" clId="{0B0AF290-F10D-0A46-85E2-B1783D751751}" dt="2021-02-17T17:27:51.714" v="788" actId="1076"/>
          <ac:picMkLst>
            <pc:docMk/>
            <pc:sldMk cId="643991165" sldId="1935"/>
            <ac:picMk id="21" creationId="{78C9FEFD-5C5D-47FC-9B3E-6FEC97509374}"/>
          </ac:picMkLst>
        </pc:picChg>
        <pc:picChg chg="del">
          <ac:chgData name="Jurgen Tombal" userId="92029440-780d-4f9d-96a2-af8211a061eb" providerId="ADAL" clId="{0B0AF290-F10D-0A46-85E2-B1783D751751}" dt="2021-02-17T16:39:06.582" v="697" actId="21"/>
          <ac:picMkLst>
            <pc:docMk/>
            <pc:sldMk cId="643991165" sldId="1935"/>
            <ac:picMk id="1026" creationId="{9848A79B-A46A-E941-8380-A38146D663BE}"/>
          </ac:picMkLst>
        </pc:picChg>
        <pc:picChg chg="add mod">
          <ac:chgData name="Jurgen Tombal" userId="92029440-780d-4f9d-96a2-af8211a061eb" providerId="ADAL" clId="{0B0AF290-F10D-0A46-85E2-B1783D751751}" dt="2021-02-17T18:52:44.231" v="1284" actId="1076"/>
          <ac:picMkLst>
            <pc:docMk/>
            <pc:sldMk cId="643991165" sldId="1935"/>
            <ac:picMk id="2050" creationId="{AA6060DE-5AA9-184E-A673-B2C247C4BC8E}"/>
          </ac:picMkLst>
        </pc:picChg>
        <pc:picChg chg="add del mod">
          <ac:chgData name="Jurgen Tombal" userId="92029440-780d-4f9d-96a2-af8211a061eb" providerId="ADAL" clId="{0B0AF290-F10D-0A46-85E2-B1783D751751}" dt="2021-02-17T18:48:48.034" v="1273" actId="478"/>
          <ac:picMkLst>
            <pc:docMk/>
            <pc:sldMk cId="643991165" sldId="1935"/>
            <ac:picMk id="2052" creationId="{F104CA86-5CC5-DF43-9402-BF852FE18ABA}"/>
          </ac:picMkLst>
        </pc:picChg>
        <pc:picChg chg="add mod">
          <ac:chgData name="Jurgen Tombal" userId="92029440-780d-4f9d-96a2-af8211a061eb" providerId="ADAL" clId="{0B0AF290-F10D-0A46-85E2-B1783D751751}" dt="2021-02-17T18:36:12.537" v="1230" actId="1076"/>
          <ac:picMkLst>
            <pc:docMk/>
            <pc:sldMk cId="643991165" sldId="1935"/>
            <ac:picMk id="2054" creationId="{4B7FF21E-5D8F-F141-A470-E73DAFC228F3}"/>
          </ac:picMkLst>
        </pc:picChg>
        <pc:picChg chg="add mod">
          <ac:chgData name="Jurgen Tombal" userId="92029440-780d-4f9d-96a2-af8211a061eb" providerId="ADAL" clId="{0B0AF290-F10D-0A46-85E2-B1783D751751}" dt="2021-02-18T10:09:56.643" v="1968" actId="1076"/>
          <ac:picMkLst>
            <pc:docMk/>
            <pc:sldMk cId="643991165" sldId="1935"/>
            <ac:picMk id="2056" creationId="{3D6C5013-76B4-1D43-A57C-BA43CD55FE82}"/>
          </ac:picMkLst>
        </pc:picChg>
        <pc:picChg chg="add mod">
          <ac:chgData name="Jurgen Tombal" userId="92029440-780d-4f9d-96a2-af8211a061eb" providerId="ADAL" clId="{0B0AF290-F10D-0A46-85E2-B1783D751751}" dt="2021-02-18T10:11:49.503" v="1984" actId="14100"/>
          <ac:picMkLst>
            <pc:docMk/>
            <pc:sldMk cId="643991165" sldId="1935"/>
            <ac:picMk id="2058" creationId="{2D41063D-56E4-AA4E-AD3C-A7725D4A0816}"/>
          </ac:picMkLst>
        </pc:picChg>
        <pc:picChg chg="add mod">
          <ac:chgData name="Jurgen Tombal" userId="92029440-780d-4f9d-96a2-af8211a061eb" providerId="ADAL" clId="{0B0AF290-F10D-0A46-85E2-B1783D751751}" dt="2021-02-18T10:11:32.248" v="1980" actId="1076"/>
          <ac:picMkLst>
            <pc:docMk/>
            <pc:sldMk cId="643991165" sldId="1935"/>
            <ac:picMk id="2060" creationId="{195DD681-5177-E847-B9C0-15BC878F0473}"/>
          </ac:picMkLst>
        </pc:picChg>
        <pc:picChg chg="add mod">
          <ac:chgData name="Jurgen Tombal" userId="92029440-780d-4f9d-96a2-af8211a061eb" providerId="ADAL" clId="{0B0AF290-F10D-0A46-85E2-B1783D751751}" dt="2021-02-18T10:11:46.989" v="1983" actId="1076"/>
          <ac:picMkLst>
            <pc:docMk/>
            <pc:sldMk cId="643991165" sldId="1935"/>
            <ac:picMk id="2062" creationId="{AEEF3937-B20F-254C-AA16-98A9A607FEDE}"/>
          </ac:picMkLst>
        </pc:picChg>
      </pc:sldChg>
      <pc:sldChg chg="add del mod ord modShow">
        <pc:chgData name="Jurgen Tombal" userId="92029440-780d-4f9d-96a2-af8211a061eb" providerId="ADAL" clId="{0B0AF290-F10D-0A46-85E2-B1783D751751}" dt="2021-02-19T14:10:12.274" v="2107" actId="2696"/>
        <pc:sldMkLst>
          <pc:docMk/>
          <pc:sldMk cId="3432532575" sldId="193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FEB8D8-5E1A-410A-8B10-0DC107C0238A}"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nl-BE"/>
        </a:p>
      </dgm:t>
    </dgm:pt>
    <dgm:pt modelId="{1784EC41-9FB2-4C9D-A9E0-C62A2AB4CD51}">
      <dgm:prSet phldrT="[Tekst]"/>
      <dgm:spPr/>
      <dgm:t>
        <a:bodyPr/>
        <a:lstStyle/>
        <a:p>
          <a:r>
            <a:rPr lang="nl-BE"/>
            <a:t>Waarneming</a:t>
          </a:r>
        </a:p>
      </dgm:t>
    </dgm:pt>
    <dgm:pt modelId="{FFD719AF-842C-4CA8-91EE-5CA6B48094F0}" type="parTrans" cxnId="{DE29CD80-5EEC-4A9E-8FB1-C19EE0D7B5AD}">
      <dgm:prSet/>
      <dgm:spPr/>
      <dgm:t>
        <a:bodyPr/>
        <a:lstStyle/>
        <a:p>
          <a:endParaRPr lang="nl-BE"/>
        </a:p>
      </dgm:t>
    </dgm:pt>
    <dgm:pt modelId="{47EAE5FE-E057-470D-8D0C-30F3899A3C63}" type="sibTrans" cxnId="{DE29CD80-5EEC-4A9E-8FB1-C19EE0D7B5AD}">
      <dgm:prSet/>
      <dgm:spPr/>
      <dgm:t>
        <a:bodyPr/>
        <a:lstStyle/>
        <a:p>
          <a:endParaRPr lang="nl-BE"/>
        </a:p>
      </dgm:t>
    </dgm:pt>
    <dgm:pt modelId="{EE1A14A8-1EC2-4C59-9B48-AB4F3BF3A15D}">
      <dgm:prSet phldrT="[Tekst]"/>
      <dgm:spPr/>
      <dgm:t>
        <a:bodyPr/>
        <a:lstStyle/>
        <a:p>
          <a:r>
            <a:rPr lang="nl-BE"/>
            <a:t>Gedachten experiment</a:t>
          </a:r>
        </a:p>
      </dgm:t>
    </dgm:pt>
    <dgm:pt modelId="{AEB757B6-7F2F-41D9-9BD3-921DBA218A75}" type="parTrans" cxnId="{6740E695-1A58-4BD6-A2D4-8156EA536C86}">
      <dgm:prSet/>
      <dgm:spPr/>
      <dgm:t>
        <a:bodyPr/>
        <a:lstStyle/>
        <a:p>
          <a:endParaRPr lang="nl-BE"/>
        </a:p>
      </dgm:t>
    </dgm:pt>
    <dgm:pt modelId="{FE95D8C5-71B5-40FD-A481-C0103FC09874}" type="sibTrans" cxnId="{6740E695-1A58-4BD6-A2D4-8156EA536C86}">
      <dgm:prSet/>
      <dgm:spPr/>
      <dgm:t>
        <a:bodyPr/>
        <a:lstStyle/>
        <a:p>
          <a:endParaRPr lang="nl-BE"/>
        </a:p>
      </dgm:t>
    </dgm:pt>
    <dgm:pt modelId="{B0878208-E9C8-4D26-9FE1-0E431F898EE1}" type="pres">
      <dgm:prSet presAssocID="{1EFEB8D8-5E1A-410A-8B10-0DC107C0238A}" presName="compositeShape" presStyleCnt="0">
        <dgm:presLayoutVars>
          <dgm:chMax val="2"/>
          <dgm:dir/>
          <dgm:resizeHandles val="exact"/>
        </dgm:presLayoutVars>
      </dgm:prSet>
      <dgm:spPr/>
    </dgm:pt>
    <dgm:pt modelId="{F15F24B6-A5AD-47AF-9B51-FB99BF7F8208}" type="pres">
      <dgm:prSet presAssocID="{1EFEB8D8-5E1A-410A-8B10-0DC107C0238A}" presName="ribbon" presStyleLbl="node1" presStyleIdx="0" presStyleCnt="1"/>
      <dgm:spPr/>
    </dgm:pt>
    <dgm:pt modelId="{62AE786A-AFB3-407C-B595-B6F9FACABD88}" type="pres">
      <dgm:prSet presAssocID="{1EFEB8D8-5E1A-410A-8B10-0DC107C0238A}" presName="leftArrowText" presStyleLbl="node1" presStyleIdx="0" presStyleCnt="1">
        <dgm:presLayoutVars>
          <dgm:chMax val="0"/>
          <dgm:bulletEnabled val="1"/>
        </dgm:presLayoutVars>
      </dgm:prSet>
      <dgm:spPr/>
    </dgm:pt>
    <dgm:pt modelId="{94A0B541-C867-42DB-8B31-155BAAC0BD4B}" type="pres">
      <dgm:prSet presAssocID="{1EFEB8D8-5E1A-410A-8B10-0DC107C0238A}" presName="rightArrowText" presStyleLbl="node1" presStyleIdx="0" presStyleCnt="1">
        <dgm:presLayoutVars>
          <dgm:chMax val="0"/>
          <dgm:bulletEnabled val="1"/>
        </dgm:presLayoutVars>
      </dgm:prSet>
      <dgm:spPr/>
    </dgm:pt>
  </dgm:ptLst>
  <dgm:cxnLst>
    <dgm:cxn modelId="{617C2135-3D27-45A6-8214-59836C7A9B21}" type="presOf" srcId="{EE1A14A8-1EC2-4C59-9B48-AB4F3BF3A15D}" destId="{94A0B541-C867-42DB-8B31-155BAAC0BD4B}" srcOrd="0" destOrd="0" presId="urn:microsoft.com/office/officeart/2005/8/layout/arrow6"/>
    <dgm:cxn modelId="{89788A76-6E64-42BD-8742-8DEB8367C91B}" type="presOf" srcId="{1EFEB8D8-5E1A-410A-8B10-0DC107C0238A}" destId="{B0878208-E9C8-4D26-9FE1-0E431F898EE1}" srcOrd="0" destOrd="0" presId="urn:microsoft.com/office/officeart/2005/8/layout/arrow6"/>
    <dgm:cxn modelId="{DE29CD80-5EEC-4A9E-8FB1-C19EE0D7B5AD}" srcId="{1EFEB8D8-5E1A-410A-8B10-0DC107C0238A}" destId="{1784EC41-9FB2-4C9D-A9E0-C62A2AB4CD51}" srcOrd="0" destOrd="0" parTransId="{FFD719AF-842C-4CA8-91EE-5CA6B48094F0}" sibTransId="{47EAE5FE-E057-470D-8D0C-30F3899A3C63}"/>
    <dgm:cxn modelId="{6740E695-1A58-4BD6-A2D4-8156EA536C86}" srcId="{1EFEB8D8-5E1A-410A-8B10-0DC107C0238A}" destId="{EE1A14A8-1EC2-4C59-9B48-AB4F3BF3A15D}" srcOrd="1" destOrd="0" parTransId="{AEB757B6-7F2F-41D9-9BD3-921DBA218A75}" sibTransId="{FE95D8C5-71B5-40FD-A481-C0103FC09874}"/>
    <dgm:cxn modelId="{DA70A3B1-1E0C-4EB9-84BF-1392840AE5DD}" type="presOf" srcId="{1784EC41-9FB2-4C9D-A9E0-C62A2AB4CD51}" destId="{62AE786A-AFB3-407C-B595-B6F9FACABD88}" srcOrd="0" destOrd="0" presId="urn:microsoft.com/office/officeart/2005/8/layout/arrow6"/>
    <dgm:cxn modelId="{78462E75-C533-4456-827C-5F552114A8D9}" type="presParOf" srcId="{B0878208-E9C8-4D26-9FE1-0E431F898EE1}" destId="{F15F24B6-A5AD-47AF-9B51-FB99BF7F8208}" srcOrd="0" destOrd="0" presId="urn:microsoft.com/office/officeart/2005/8/layout/arrow6"/>
    <dgm:cxn modelId="{C3FAFACE-4791-4380-842A-7571851A1426}" type="presParOf" srcId="{B0878208-E9C8-4D26-9FE1-0E431F898EE1}" destId="{62AE786A-AFB3-407C-B595-B6F9FACABD88}" srcOrd="1" destOrd="0" presId="urn:microsoft.com/office/officeart/2005/8/layout/arrow6"/>
    <dgm:cxn modelId="{FF3CB1E3-5C0E-442F-BCCC-BBBFA9A3F02D}" type="presParOf" srcId="{B0878208-E9C8-4D26-9FE1-0E431F898EE1}" destId="{94A0B541-C867-42DB-8B31-155BAAC0BD4B}" srcOrd="2" destOrd="0" presId="urn:microsoft.com/office/officeart/2005/8/layout/arrow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FEB8D8-5E1A-410A-8B10-0DC107C0238A}" type="doc">
      <dgm:prSet loTypeId="urn:microsoft.com/office/officeart/2005/8/layout/arrow6" loCatId="relationship" qsTypeId="urn:microsoft.com/office/officeart/2005/8/quickstyle/simple1" qsCatId="simple" csTypeId="urn:microsoft.com/office/officeart/2005/8/colors/accent2_5" csCatId="accent2" phldr="1"/>
      <dgm:spPr/>
      <dgm:t>
        <a:bodyPr/>
        <a:lstStyle/>
        <a:p>
          <a:endParaRPr lang="nl-BE"/>
        </a:p>
      </dgm:t>
    </dgm:pt>
    <dgm:pt modelId="{1784EC41-9FB2-4C9D-A9E0-C62A2AB4CD51}">
      <dgm:prSet phldrT="[Tekst]"/>
      <dgm:spPr/>
      <dgm:t>
        <a:bodyPr/>
        <a:lstStyle/>
        <a:p>
          <a:r>
            <a:rPr lang="nl-BE"/>
            <a:t>Gestuurd</a:t>
          </a:r>
        </a:p>
      </dgm:t>
    </dgm:pt>
    <dgm:pt modelId="{FFD719AF-842C-4CA8-91EE-5CA6B48094F0}" type="parTrans" cxnId="{DE29CD80-5EEC-4A9E-8FB1-C19EE0D7B5AD}">
      <dgm:prSet/>
      <dgm:spPr/>
      <dgm:t>
        <a:bodyPr/>
        <a:lstStyle/>
        <a:p>
          <a:endParaRPr lang="nl-BE"/>
        </a:p>
      </dgm:t>
    </dgm:pt>
    <dgm:pt modelId="{47EAE5FE-E057-470D-8D0C-30F3899A3C63}" type="sibTrans" cxnId="{DE29CD80-5EEC-4A9E-8FB1-C19EE0D7B5AD}">
      <dgm:prSet/>
      <dgm:spPr/>
      <dgm:t>
        <a:bodyPr/>
        <a:lstStyle/>
        <a:p>
          <a:endParaRPr lang="nl-BE"/>
        </a:p>
      </dgm:t>
    </dgm:pt>
    <dgm:pt modelId="{EE1A14A8-1EC2-4C59-9B48-AB4F3BF3A15D}">
      <dgm:prSet phldrT="[Tekst]"/>
      <dgm:spPr/>
      <dgm:t>
        <a:bodyPr/>
        <a:lstStyle/>
        <a:p>
          <a:r>
            <a:rPr lang="nl-BE"/>
            <a:t>Vrij onderzoek</a:t>
          </a:r>
        </a:p>
      </dgm:t>
    </dgm:pt>
    <dgm:pt modelId="{AEB757B6-7F2F-41D9-9BD3-921DBA218A75}" type="parTrans" cxnId="{6740E695-1A58-4BD6-A2D4-8156EA536C86}">
      <dgm:prSet/>
      <dgm:spPr/>
      <dgm:t>
        <a:bodyPr/>
        <a:lstStyle/>
        <a:p>
          <a:endParaRPr lang="nl-BE"/>
        </a:p>
      </dgm:t>
    </dgm:pt>
    <dgm:pt modelId="{FE95D8C5-71B5-40FD-A481-C0103FC09874}" type="sibTrans" cxnId="{6740E695-1A58-4BD6-A2D4-8156EA536C86}">
      <dgm:prSet/>
      <dgm:spPr/>
      <dgm:t>
        <a:bodyPr/>
        <a:lstStyle/>
        <a:p>
          <a:endParaRPr lang="nl-BE"/>
        </a:p>
      </dgm:t>
    </dgm:pt>
    <dgm:pt modelId="{B0878208-E9C8-4D26-9FE1-0E431F898EE1}" type="pres">
      <dgm:prSet presAssocID="{1EFEB8D8-5E1A-410A-8B10-0DC107C0238A}" presName="compositeShape" presStyleCnt="0">
        <dgm:presLayoutVars>
          <dgm:chMax val="2"/>
          <dgm:dir/>
          <dgm:resizeHandles val="exact"/>
        </dgm:presLayoutVars>
      </dgm:prSet>
      <dgm:spPr/>
    </dgm:pt>
    <dgm:pt modelId="{F15F24B6-A5AD-47AF-9B51-FB99BF7F8208}" type="pres">
      <dgm:prSet presAssocID="{1EFEB8D8-5E1A-410A-8B10-0DC107C0238A}" presName="ribbon" presStyleLbl="node1" presStyleIdx="0" presStyleCnt="1"/>
      <dgm:spPr/>
    </dgm:pt>
    <dgm:pt modelId="{62AE786A-AFB3-407C-B595-B6F9FACABD88}" type="pres">
      <dgm:prSet presAssocID="{1EFEB8D8-5E1A-410A-8B10-0DC107C0238A}" presName="leftArrowText" presStyleLbl="node1" presStyleIdx="0" presStyleCnt="1">
        <dgm:presLayoutVars>
          <dgm:chMax val="0"/>
          <dgm:bulletEnabled val="1"/>
        </dgm:presLayoutVars>
      </dgm:prSet>
      <dgm:spPr/>
    </dgm:pt>
    <dgm:pt modelId="{94A0B541-C867-42DB-8B31-155BAAC0BD4B}" type="pres">
      <dgm:prSet presAssocID="{1EFEB8D8-5E1A-410A-8B10-0DC107C0238A}" presName="rightArrowText" presStyleLbl="node1" presStyleIdx="0" presStyleCnt="1">
        <dgm:presLayoutVars>
          <dgm:chMax val="0"/>
          <dgm:bulletEnabled val="1"/>
        </dgm:presLayoutVars>
      </dgm:prSet>
      <dgm:spPr/>
    </dgm:pt>
  </dgm:ptLst>
  <dgm:cxnLst>
    <dgm:cxn modelId="{617C2135-3D27-45A6-8214-59836C7A9B21}" type="presOf" srcId="{EE1A14A8-1EC2-4C59-9B48-AB4F3BF3A15D}" destId="{94A0B541-C867-42DB-8B31-155BAAC0BD4B}" srcOrd="0" destOrd="0" presId="urn:microsoft.com/office/officeart/2005/8/layout/arrow6"/>
    <dgm:cxn modelId="{89788A76-6E64-42BD-8742-8DEB8367C91B}" type="presOf" srcId="{1EFEB8D8-5E1A-410A-8B10-0DC107C0238A}" destId="{B0878208-E9C8-4D26-9FE1-0E431F898EE1}" srcOrd="0" destOrd="0" presId="urn:microsoft.com/office/officeart/2005/8/layout/arrow6"/>
    <dgm:cxn modelId="{DE29CD80-5EEC-4A9E-8FB1-C19EE0D7B5AD}" srcId="{1EFEB8D8-5E1A-410A-8B10-0DC107C0238A}" destId="{1784EC41-9FB2-4C9D-A9E0-C62A2AB4CD51}" srcOrd="0" destOrd="0" parTransId="{FFD719AF-842C-4CA8-91EE-5CA6B48094F0}" sibTransId="{47EAE5FE-E057-470D-8D0C-30F3899A3C63}"/>
    <dgm:cxn modelId="{6740E695-1A58-4BD6-A2D4-8156EA536C86}" srcId="{1EFEB8D8-5E1A-410A-8B10-0DC107C0238A}" destId="{EE1A14A8-1EC2-4C59-9B48-AB4F3BF3A15D}" srcOrd="1" destOrd="0" parTransId="{AEB757B6-7F2F-41D9-9BD3-921DBA218A75}" sibTransId="{FE95D8C5-71B5-40FD-A481-C0103FC09874}"/>
    <dgm:cxn modelId="{DA70A3B1-1E0C-4EB9-84BF-1392840AE5DD}" type="presOf" srcId="{1784EC41-9FB2-4C9D-A9E0-C62A2AB4CD51}" destId="{62AE786A-AFB3-407C-B595-B6F9FACABD88}" srcOrd="0" destOrd="0" presId="urn:microsoft.com/office/officeart/2005/8/layout/arrow6"/>
    <dgm:cxn modelId="{78462E75-C533-4456-827C-5F552114A8D9}" type="presParOf" srcId="{B0878208-E9C8-4D26-9FE1-0E431F898EE1}" destId="{F15F24B6-A5AD-47AF-9B51-FB99BF7F8208}" srcOrd="0" destOrd="0" presId="urn:microsoft.com/office/officeart/2005/8/layout/arrow6"/>
    <dgm:cxn modelId="{C3FAFACE-4791-4380-842A-7571851A1426}" type="presParOf" srcId="{B0878208-E9C8-4D26-9FE1-0E431F898EE1}" destId="{62AE786A-AFB3-407C-B595-B6F9FACABD88}" srcOrd="1" destOrd="0" presId="urn:microsoft.com/office/officeart/2005/8/layout/arrow6"/>
    <dgm:cxn modelId="{FF3CB1E3-5C0E-442F-BCCC-BBBFA9A3F02D}" type="presParOf" srcId="{B0878208-E9C8-4D26-9FE1-0E431F898EE1}" destId="{94A0B541-C867-42DB-8B31-155BAAC0BD4B}" srcOrd="2" destOrd="0" presId="urn:microsoft.com/office/officeart/2005/8/layout/arrow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EFEB8D8-5E1A-410A-8B10-0DC107C0238A}" type="doc">
      <dgm:prSet loTypeId="urn:microsoft.com/office/officeart/2005/8/layout/arrow6" loCatId="relationship" qsTypeId="urn:microsoft.com/office/officeart/2005/8/quickstyle/simple1" qsCatId="simple" csTypeId="urn:microsoft.com/office/officeart/2005/8/colors/colorful3" csCatId="colorful" phldr="1"/>
      <dgm:spPr/>
      <dgm:t>
        <a:bodyPr/>
        <a:lstStyle/>
        <a:p>
          <a:endParaRPr lang="nl-BE"/>
        </a:p>
      </dgm:t>
    </dgm:pt>
    <dgm:pt modelId="{1784EC41-9FB2-4C9D-A9E0-C62A2AB4CD51}">
      <dgm:prSet phldrT="[Tekst]"/>
      <dgm:spPr/>
      <dgm:t>
        <a:bodyPr/>
        <a:lstStyle/>
        <a:p>
          <a:r>
            <a:rPr lang="nl-BE"/>
            <a:t>Enkelvoudig probleem</a:t>
          </a:r>
        </a:p>
      </dgm:t>
    </dgm:pt>
    <dgm:pt modelId="{FFD719AF-842C-4CA8-91EE-5CA6B48094F0}" type="parTrans" cxnId="{DE29CD80-5EEC-4A9E-8FB1-C19EE0D7B5AD}">
      <dgm:prSet/>
      <dgm:spPr/>
      <dgm:t>
        <a:bodyPr/>
        <a:lstStyle/>
        <a:p>
          <a:endParaRPr lang="nl-BE"/>
        </a:p>
      </dgm:t>
    </dgm:pt>
    <dgm:pt modelId="{47EAE5FE-E057-470D-8D0C-30F3899A3C63}" type="sibTrans" cxnId="{DE29CD80-5EEC-4A9E-8FB1-C19EE0D7B5AD}">
      <dgm:prSet/>
      <dgm:spPr/>
      <dgm:t>
        <a:bodyPr/>
        <a:lstStyle/>
        <a:p>
          <a:endParaRPr lang="nl-BE"/>
        </a:p>
      </dgm:t>
    </dgm:pt>
    <dgm:pt modelId="{EE1A14A8-1EC2-4C59-9B48-AB4F3BF3A15D}">
      <dgm:prSet phldrT="[Tekst]"/>
      <dgm:spPr/>
      <dgm:t>
        <a:bodyPr/>
        <a:lstStyle/>
        <a:p>
          <a:r>
            <a:rPr lang="nl-BE"/>
            <a:t>Meerdere STEM concepten</a:t>
          </a:r>
        </a:p>
      </dgm:t>
    </dgm:pt>
    <dgm:pt modelId="{AEB757B6-7F2F-41D9-9BD3-921DBA218A75}" type="parTrans" cxnId="{6740E695-1A58-4BD6-A2D4-8156EA536C86}">
      <dgm:prSet/>
      <dgm:spPr/>
      <dgm:t>
        <a:bodyPr/>
        <a:lstStyle/>
        <a:p>
          <a:endParaRPr lang="nl-BE"/>
        </a:p>
      </dgm:t>
    </dgm:pt>
    <dgm:pt modelId="{FE95D8C5-71B5-40FD-A481-C0103FC09874}" type="sibTrans" cxnId="{6740E695-1A58-4BD6-A2D4-8156EA536C86}">
      <dgm:prSet/>
      <dgm:spPr/>
      <dgm:t>
        <a:bodyPr/>
        <a:lstStyle/>
        <a:p>
          <a:endParaRPr lang="nl-BE"/>
        </a:p>
      </dgm:t>
    </dgm:pt>
    <dgm:pt modelId="{B0878208-E9C8-4D26-9FE1-0E431F898EE1}" type="pres">
      <dgm:prSet presAssocID="{1EFEB8D8-5E1A-410A-8B10-0DC107C0238A}" presName="compositeShape" presStyleCnt="0">
        <dgm:presLayoutVars>
          <dgm:chMax val="2"/>
          <dgm:dir/>
          <dgm:resizeHandles val="exact"/>
        </dgm:presLayoutVars>
      </dgm:prSet>
      <dgm:spPr/>
    </dgm:pt>
    <dgm:pt modelId="{F15F24B6-A5AD-47AF-9B51-FB99BF7F8208}" type="pres">
      <dgm:prSet presAssocID="{1EFEB8D8-5E1A-410A-8B10-0DC107C0238A}" presName="ribbon" presStyleLbl="node1" presStyleIdx="0" presStyleCnt="1"/>
      <dgm:spPr/>
    </dgm:pt>
    <dgm:pt modelId="{62AE786A-AFB3-407C-B595-B6F9FACABD88}" type="pres">
      <dgm:prSet presAssocID="{1EFEB8D8-5E1A-410A-8B10-0DC107C0238A}" presName="leftArrowText" presStyleLbl="node1" presStyleIdx="0" presStyleCnt="1">
        <dgm:presLayoutVars>
          <dgm:chMax val="0"/>
          <dgm:bulletEnabled val="1"/>
        </dgm:presLayoutVars>
      </dgm:prSet>
      <dgm:spPr/>
    </dgm:pt>
    <dgm:pt modelId="{94A0B541-C867-42DB-8B31-155BAAC0BD4B}" type="pres">
      <dgm:prSet presAssocID="{1EFEB8D8-5E1A-410A-8B10-0DC107C0238A}" presName="rightArrowText" presStyleLbl="node1" presStyleIdx="0" presStyleCnt="1">
        <dgm:presLayoutVars>
          <dgm:chMax val="0"/>
          <dgm:bulletEnabled val="1"/>
        </dgm:presLayoutVars>
      </dgm:prSet>
      <dgm:spPr/>
    </dgm:pt>
  </dgm:ptLst>
  <dgm:cxnLst>
    <dgm:cxn modelId="{617C2135-3D27-45A6-8214-59836C7A9B21}" type="presOf" srcId="{EE1A14A8-1EC2-4C59-9B48-AB4F3BF3A15D}" destId="{94A0B541-C867-42DB-8B31-155BAAC0BD4B}" srcOrd="0" destOrd="0" presId="urn:microsoft.com/office/officeart/2005/8/layout/arrow6"/>
    <dgm:cxn modelId="{89788A76-6E64-42BD-8742-8DEB8367C91B}" type="presOf" srcId="{1EFEB8D8-5E1A-410A-8B10-0DC107C0238A}" destId="{B0878208-E9C8-4D26-9FE1-0E431F898EE1}" srcOrd="0" destOrd="0" presId="urn:microsoft.com/office/officeart/2005/8/layout/arrow6"/>
    <dgm:cxn modelId="{DE29CD80-5EEC-4A9E-8FB1-C19EE0D7B5AD}" srcId="{1EFEB8D8-5E1A-410A-8B10-0DC107C0238A}" destId="{1784EC41-9FB2-4C9D-A9E0-C62A2AB4CD51}" srcOrd="0" destOrd="0" parTransId="{FFD719AF-842C-4CA8-91EE-5CA6B48094F0}" sibTransId="{47EAE5FE-E057-470D-8D0C-30F3899A3C63}"/>
    <dgm:cxn modelId="{6740E695-1A58-4BD6-A2D4-8156EA536C86}" srcId="{1EFEB8D8-5E1A-410A-8B10-0DC107C0238A}" destId="{EE1A14A8-1EC2-4C59-9B48-AB4F3BF3A15D}" srcOrd="1" destOrd="0" parTransId="{AEB757B6-7F2F-41D9-9BD3-921DBA218A75}" sibTransId="{FE95D8C5-71B5-40FD-A481-C0103FC09874}"/>
    <dgm:cxn modelId="{DA70A3B1-1E0C-4EB9-84BF-1392840AE5DD}" type="presOf" srcId="{1784EC41-9FB2-4C9D-A9E0-C62A2AB4CD51}" destId="{62AE786A-AFB3-407C-B595-B6F9FACABD88}" srcOrd="0" destOrd="0" presId="urn:microsoft.com/office/officeart/2005/8/layout/arrow6"/>
    <dgm:cxn modelId="{78462E75-C533-4456-827C-5F552114A8D9}" type="presParOf" srcId="{B0878208-E9C8-4D26-9FE1-0E431F898EE1}" destId="{F15F24B6-A5AD-47AF-9B51-FB99BF7F8208}" srcOrd="0" destOrd="0" presId="urn:microsoft.com/office/officeart/2005/8/layout/arrow6"/>
    <dgm:cxn modelId="{C3FAFACE-4791-4380-842A-7571851A1426}" type="presParOf" srcId="{B0878208-E9C8-4D26-9FE1-0E431F898EE1}" destId="{62AE786A-AFB3-407C-B595-B6F9FACABD88}" srcOrd="1" destOrd="0" presId="urn:microsoft.com/office/officeart/2005/8/layout/arrow6"/>
    <dgm:cxn modelId="{FF3CB1E3-5C0E-442F-BCCC-BBBFA9A3F02D}" type="presParOf" srcId="{B0878208-E9C8-4D26-9FE1-0E431F898EE1}" destId="{94A0B541-C867-42DB-8B31-155BAAC0BD4B}" srcOrd="2" destOrd="0" presId="urn:microsoft.com/office/officeart/2005/8/layout/arrow6"/>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C12FF4-4E3C-354A-A40F-0F221B110C49}" type="doc">
      <dgm:prSet loTypeId="urn:microsoft.com/office/officeart/2005/8/layout/cycle2" loCatId="" qsTypeId="urn:microsoft.com/office/officeart/2005/8/quickstyle/simple1" qsCatId="simple" csTypeId="urn:microsoft.com/office/officeart/2005/8/colors/accent1_2" csCatId="accent1" phldr="1"/>
      <dgm:spPr/>
      <dgm:t>
        <a:bodyPr/>
        <a:lstStyle/>
        <a:p>
          <a:endParaRPr lang="nl-NL"/>
        </a:p>
      </dgm:t>
    </dgm:pt>
    <dgm:pt modelId="{34B47682-1116-8045-B022-60A9F9EE3AFA}">
      <dgm:prSet phldrT="[Tekst]"/>
      <dgm:spPr/>
      <dgm:t>
        <a:bodyPr/>
        <a:lstStyle/>
        <a:p>
          <a:r>
            <a:rPr lang="nl-NL"/>
            <a:t>Afbakenen probleemstelling</a:t>
          </a:r>
        </a:p>
      </dgm:t>
    </dgm:pt>
    <dgm:pt modelId="{146C7F75-BB05-194B-850B-9988E50C55EA}" type="parTrans" cxnId="{9D34980D-106E-DA47-90A4-AC204F5C4C87}">
      <dgm:prSet/>
      <dgm:spPr/>
      <dgm:t>
        <a:bodyPr/>
        <a:lstStyle/>
        <a:p>
          <a:endParaRPr lang="nl-NL"/>
        </a:p>
      </dgm:t>
    </dgm:pt>
    <dgm:pt modelId="{D8904689-D7EE-F543-8E29-DDA115357723}" type="sibTrans" cxnId="{9D34980D-106E-DA47-90A4-AC204F5C4C87}">
      <dgm:prSet/>
      <dgm:spPr/>
      <dgm:t>
        <a:bodyPr/>
        <a:lstStyle/>
        <a:p>
          <a:endParaRPr lang="nl-NL"/>
        </a:p>
      </dgm:t>
    </dgm:pt>
    <dgm:pt modelId="{5DE41711-5BBD-4A4B-A645-47EF72C6772E}">
      <dgm:prSet phldrT="[Tekst]"/>
      <dgm:spPr/>
      <dgm:t>
        <a:bodyPr/>
        <a:lstStyle/>
        <a:p>
          <a:r>
            <a:rPr lang="nl-NL"/>
            <a:t>Formuleren onderzoeksvraag</a:t>
          </a:r>
        </a:p>
      </dgm:t>
    </dgm:pt>
    <dgm:pt modelId="{67DFBB8C-A95C-B045-A094-BC86CF8F79F5}" type="parTrans" cxnId="{126E16DB-DC04-3D49-86E4-6421749E0C82}">
      <dgm:prSet/>
      <dgm:spPr/>
      <dgm:t>
        <a:bodyPr/>
        <a:lstStyle/>
        <a:p>
          <a:endParaRPr lang="nl-NL"/>
        </a:p>
      </dgm:t>
    </dgm:pt>
    <dgm:pt modelId="{33D60977-534B-0143-9DFE-7530BE6B9EAC}" type="sibTrans" cxnId="{126E16DB-DC04-3D49-86E4-6421749E0C82}">
      <dgm:prSet/>
      <dgm:spPr/>
      <dgm:t>
        <a:bodyPr/>
        <a:lstStyle/>
        <a:p>
          <a:endParaRPr lang="nl-NL"/>
        </a:p>
      </dgm:t>
    </dgm:pt>
    <dgm:pt modelId="{DAEE55F9-1F85-4D4D-8681-F7EDB0B290D5}">
      <dgm:prSet phldrT="[Tekst]"/>
      <dgm:spPr/>
      <dgm:t>
        <a:bodyPr/>
        <a:lstStyle/>
        <a:p>
          <a:r>
            <a:rPr lang="nl-NL"/>
            <a:t>Formuleren besluit</a:t>
          </a:r>
        </a:p>
      </dgm:t>
    </dgm:pt>
    <dgm:pt modelId="{D3535EB2-0547-EB4E-91C1-85EA73634D0E}" type="parTrans" cxnId="{A048E7D8-FDDB-284B-9B61-E7D086CFCCCB}">
      <dgm:prSet/>
      <dgm:spPr/>
      <dgm:t>
        <a:bodyPr/>
        <a:lstStyle/>
        <a:p>
          <a:endParaRPr lang="nl-NL"/>
        </a:p>
      </dgm:t>
    </dgm:pt>
    <dgm:pt modelId="{42B577C9-BA7C-1542-8C5C-D543A3E59A48}" type="sibTrans" cxnId="{A048E7D8-FDDB-284B-9B61-E7D086CFCCCB}">
      <dgm:prSet/>
      <dgm:spPr/>
      <dgm:t>
        <a:bodyPr/>
        <a:lstStyle/>
        <a:p>
          <a:endParaRPr lang="nl-NL"/>
        </a:p>
      </dgm:t>
    </dgm:pt>
    <dgm:pt modelId="{608D800C-A7E7-1C42-BEC8-1297129E17AB}">
      <dgm:prSet phldrT="[Tekst]"/>
      <dgm:spPr/>
      <dgm:t>
        <a:bodyPr/>
        <a:lstStyle/>
        <a:p>
          <a:r>
            <a:rPr lang="nl-NL"/>
            <a:t>Toetsen besluit-hypothese</a:t>
          </a:r>
        </a:p>
      </dgm:t>
    </dgm:pt>
    <dgm:pt modelId="{79643CCF-9CF2-DF46-BA57-F87B279F41D7}" type="parTrans" cxnId="{73C05E2A-3C0D-184C-AAF7-B27A3E555CC8}">
      <dgm:prSet/>
      <dgm:spPr/>
      <dgm:t>
        <a:bodyPr/>
        <a:lstStyle/>
        <a:p>
          <a:endParaRPr lang="nl-NL"/>
        </a:p>
      </dgm:t>
    </dgm:pt>
    <dgm:pt modelId="{8A4F5848-C949-3145-B29C-01E211A7F526}" type="sibTrans" cxnId="{73C05E2A-3C0D-184C-AAF7-B27A3E555CC8}">
      <dgm:prSet/>
      <dgm:spPr/>
      <dgm:t>
        <a:bodyPr/>
        <a:lstStyle/>
        <a:p>
          <a:endParaRPr lang="nl-NL"/>
        </a:p>
      </dgm:t>
    </dgm:pt>
    <dgm:pt modelId="{0EC41DBB-8D99-A547-846A-C40B27BB46BF}">
      <dgm:prSet phldrT="[Tekst]"/>
      <dgm:spPr/>
      <dgm:t>
        <a:bodyPr/>
        <a:lstStyle/>
        <a:p>
          <a:r>
            <a:rPr lang="nl-NL"/>
            <a:t>Reflecteren en communiceren</a:t>
          </a:r>
        </a:p>
      </dgm:t>
    </dgm:pt>
    <dgm:pt modelId="{F4BA5FDF-25C2-D344-9644-B51FEEA3C94E}" type="parTrans" cxnId="{063E0EBE-9F49-BE41-8064-F4BBDAA2366D}">
      <dgm:prSet/>
      <dgm:spPr/>
      <dgm:t>
        <a:bodyPr/>
        <a:lstStyle/>
        <a:p>
          <a:endParaRPr lang="nl-NL"/>
        </a:p>
      </dgm:t>
    </dgm:pt>
    <dgm:pt modelId="{AEB8D83B-6576-BC47-B3CA-0078AE175B0E}" type="sibTrans" cxnId="{063E0EBE-9F49-BE41-8064-F4BBDAA2366D}">
      <dgm:prSet/>
      <dgm:spPr/>
      <dgm:t>
        <a:bodyPr/>
        <a:lstStyle/>
        <a:p>
          <a:endParaRPr lang="nl-NL"/>
        </a:p>
      </dgm:t>
    </dgm:pt>
    <dgm:pt modelId="{DB9EA2CB-78FB-C44F-B230-1BF370265EED}">
      <dgm:prSet phldrT="[Tekst]"/>
      <dgm:spPr/>
      <dgm:t>
        <a:bodyPr/>
        <a:lstStyle/>
        <a:p>
          <a:r>
            <a:rPr lang="nl-NL"/>
            <a:t>Formuleren hypothese</a:t>
          </a:r>
        </a:p>
      </dgm:t>
    </dgm:pt>
    <dgm:pt modelId="{DD963DAE-7ECE-1343-867F-C81B2AB2325C}" type="parTrans" cxnId="{EDAFAF3E-4276-DD4C-B04E-AB601003115E}">
      <dgm:prSet/>
      <dgm:spPr/>
      <dgm:t>
        <a:bodyPr/>
        <a:lstStyle/>
        <a:p>
          <a:endParaRPr lang="nl-NL"/>
        </a:p>
      </dgm:t>
    </dgm:pt>
    <dgm:pt modelId="{1758498F-3337-6345-A0AC-40C23F546ECD}" type="sibTrans" cxnId="{EDAFAF3E-4276-DD4C-B04E-AB601003115E}">
      <dgm:prSet/>
      <dgm:spPr/>
      <dgm:t>
        <a:bodyPr/>
        <a:lstStyle/>
        <a:p>
          <a:endParaRPr lang="nl-NL"/>
        </a:p>
      </dgm:t>
    </dgm:pt>
    <dgm:pt modelId="{823E0A2C-BB94-4847-B49C-DB390FB5788D}">
      <dgm:prSet phldrT="[Tekst]"/>
      <dgm:spPr/>
      <dgm:t>
        <a:bodyPr/>
        <a:lstStyle/>
        <a:p>
          <a:r>
            <a:rPr lang="nl-NL"/>
            <a:t>Opstellen onderzoeksplan-experiment</a:t>
          </a:r>
        </a:p>
      </dgm:t>
    </dgm:pt>
    <dgm:pt modelId="{A3390D6C-5DE2-284B-BDA8-46F3AD798ECD}" type="parTrans" cxnId="{649E2B79-202E-0E4C-B8B4-B696EEF87A0F}">
      <dgm:prSet/>
      <dgm:spPr/>
      <dgm:t>
        <a:bodyPr/>
        <a:lstStyle/>
        <a:p>
          <a:endParaRPr lang="nl-NL"/>
        </a:p>
      </dgm:t>
    </dgm:pt>
    <dgm:pt modelId="{87B5DAC6-7DDD-AA4D-A709-05909625DC7E}" type="sibTrans" cxnId="{649E2B79-202E-0E4C-B8B4-B696EEF87A0F}">
      <dgm:prSet/>
      <dgm:spPr/>
      <dgm:t>
        <a:bodyPr/>
        <a:lstStyle/>
        <a:p>
          <a:endParaRPr lang="nl-NL"/>
        </a:p>
      </dgm:t>
    </dgm:pt>
    <dgm:pt modelId="{F6C40C1E-685E-CE44-9515-3FBD355C9E14}">
      <dgm:prSet phldrT="[Tekst]"/>
      <dgm:spPr/>
      <dgm:t>
        <a:bodyPr/>
        <a:lstStyle/>
        <a:p>
          <a:r>
            <a:rPr lang="nl-NL"/>
            <a:t>Waarnemen-verzamelen data</a:t>
          </a:r>
        </a:p>
      </dgm:t>
    </dgm:pt>
    <dgm:pt modelId="{65C6791C-D1DC-6A4F-ACAB-0FE3DDB2D893}" type="parTrans" cxnId="{C870CEE8-E3CB-7246-867E-12B7D4214204}">
      <dgm:prSet/>
      <dgm:spPr/>
      <dgm:t>
        <a:bodyPr/>
        <a:lstStyle/>
        <a:p>
          <a:endParaRPr lang="nl-NL"/>
        </a:p>
      </dgm:t>
    </dgm:pt>
    <dgm:pt modelId="{CE28A507-1497-3341-9817-192B64691183}" type="sibTrans" cxnId="{C870CEE8-E3CB-7246-867E-12B7D4214204}">
      <dgm:prSet/>
      <dgm:spPr/>
      <dgm:t>
        <a:bodyPr/>
        <a:lstStyle/>
        <a:p>
          <a:endParaRPr lang="nl-NL"/>
        </a:p>
      </dgm:t>
    </dgm:pt>
    <dgm:pt modelId="{A8F8FD4A-1982-AF44-8DA6-5E88E2A9169C}" type="pres">
      <dgm:prSet presAssocID="{06C12FF4-4E3C-354A-A40F-0F221B110C49}" presName="cycle" presStyleCnt="0">
        <dgm:presLayoutVars>
          <dgm:dir/>
          <dgm:resizeHandles val="exact"/>
        </dgm:presLayoutVars>
      </dgm:prSet>
      <dgm:spPr/>
    </dgm:pt>
    <dgm:pt modelId="{1DDF6504-E537-FD40-A85E-648A7D0DD286}" type="pres">
      <dgm:prSet presAssocID="{34B47682-1116-8045-B022-60A9F9EE3AFA}" presName="node" presStyleLbl="node1" presStyleIdx="0" presStyleCnt="8">
        <dgm:presLayoutVars>
          <dgm:bulletEnabled val="1"/>
        </dgm:presLayoutVars>
      </dgm:prSet>
      <dgm:spPr/>
    </dgm:pt>
    <dgm:pt modelId="{4656CB6E-0781-EC4A-9B3E-08E3FB652D31}" type="pres">
      <dgm:prSet presAssocID="{D8904689-D7EE-F543-8E29-DDA115357723}" presName="sibTrans" presStyleLbl="sibTrans2D1" presStyleIdx="0" presStyleCnt="8"/>
      <dgm:spPr/>
    </dgm:pt>
    <dgm:pt modelId="{7A075117-B9B3-6A48-A32D-94F747247DB3}" type="pres">
      <dgm:prSet presAssocID="{D8904689-D7EE-F543-8E29-DDA115357723}" presName="connectorText" presStyleLbl="sibTrans2D1" presStyleIdx="0" presStyleCnt="8"/>
      <dgm:spPr/>
    </dgm:pt>
    <dgm:pt modelId="{76244237-FBAA-D644-A8E2-E5DD2613029D}" type="pres">
      <dgm:prSet presAssocID="{5DE41711-5BBD-4A4B-A645-47EF72C6772E}" presName="node" presStyleLbl="node1" presStyleIdx="1" presStyleCnt="8">
        <dgm:presLayoutVars>
          <dgm:bulletEnabled val="1"/>
        </dgm:presLayoutVars>
      </dgm:prSet>
      <dgm:spPr/>
    </dgm:pt>
    <dgm:pt modelId="{5373B2BA-F6A9-434F-B5C4-5B4C03180813}" type="pres">
      <dgm:prSet presAssocID="{33D60977-534B-0143-9DFE-7530BE6B9EAC}" presName="sibTrans" presStyleLbl="sibTrans2D1" presStyleIdx="1" presStyleCnt="8"/>
      <dgm:spPr/>
    </dgm:pt>
    <dgm:pt modelId="{F5383F5B-8FB2-CF45-BB03-37FBEAD74F65}" type="pres">
      <dgm:prSet presAssocID="{33D60977-534B-0143-9DFE-7530BE6B9EAC}" presName="connectorText" presStyleLbl="sibTrans2D1" presStyleIdx="1" presStyleCnt="8"/>
      <dgm:spPr/>
    </dgm:pt>
    <dgm:pt modelId="{857856B5-E1F3-3B4E-8450-63240F7FB8F1}" type="pres">
      <dgm:prSet presAssocID="{DB9EA2CB-78FB-C44F-B230-1BF370265EED}" presName="node" presStyleLbl="node1" presStyleIdx="2" presStyleCnt="8">
        <dgm:presLayoutVars>
          <dgm:bulletEnabled val="1"/>
        </dgm:presLayoutVars>
      </dgm:prSet>
      <dgm:spPr/>
    </dgm:pt>
    <dgm:pt modelId="{8DE04876-76C6-AC44-B876-870549EB928F}" type="pres">
      <dgm:prSet presAssocID="{1758498F-3337-6345-A0AC-40C23F546ECD}" presName="sibTrans" presStyleLbl="sibTrans2D1" presStyleIdx="2" presStyleCnt="8"/>
      <dgm:spPr/>
    </dgm:pt>
    <dgm:pt modelId="{6FCFFE53-9F15-294F-A732-A8DE6D57EF50}" type="pres">
      <dgm:prSet presAssocID="{1758498F-3337-6345-A0AC-40C23F546ECD}" presName="connectorText" presStyleLbl="sibTrans2D1" presStyleIdx="2" presStyleCnt="8"/>
      <dgm:spPr/>
    </dgm:pt>
    <dgm:pt modelId="{EEA14400-B10B-2C43-8ADA-A1ED8E771392}" type="pres">
      <dgm:prSet presAssocID="{823E0A2C-BB94-4847-B49C-DB390FB5788D}" presName="node" presStyleLbl="node1" presStyleIdx="3" presStyleCnt="8">
        <dgm:presLayoutVars>
          <dgm:bulletEnabled val="1"/>
        </dgm:presLayoutVars>
      </dgm:prSet>
      <dgm:spPr/>
    </dgm:pt>
    <dgm:pt modelId="{FC0D17BF-3F4D-834A-9771-0C01C9B5591D}" type="pres">
      <dgm:prSet presAssocID="{87B5DAC6-7DDD-AA4D-A709-05909625DC7E}" presName="sibTrans" presStyleLbl="sibTrans2D1" presStyleIdx="3" presStyleCnt="8"/>
      <dgm:spPr/>
    </dgm:pt>
    <dgm:pt modelId="{036D2118-1FB9-824D-980E-7C12B1CC221A}" type="pres">
      <dgm:prSet presAssocID="{87B5DAC6-7DDD-AA4D-A709-05909625DC7E}" presName="connectorText" presStyleLbl="sibTrans2D1" presStyleIdx="3" presStyleCnt="8"/>
      <dgm:spPr/>
    </dgm:pt>
    <dgm:pt modelId="{EAB1B009-4B04-8246-8F90-6822D9D7D541}" type="pres">
      <dgm:prSet presAssocID="{F6C40C1E-685E-CE44-9515-3FBD355C9E14}" presName="node" presStyleLbl="node1" presStyleIdx="4" presStyleCnt="8">
        <dgm:presLayoutVars>
          <dgm:bulletEnabled val="1"/>
        </dgm:presLayoutVars>
      </dgm:prSet>
      <dgm:spPr/>
    </dgm:pt>
    <dgm:pt modelId="{7544ECE0-DE02-9C41-984F-E420E88D640A}" type="pres">
      <dgm:prSet presAssocID="{CE28A507-1497-3341-9817-192B64691183}" presName="sibTrans" presStyleLbl="sibTrans2D1" presStyleIdx="4" presStyleCnt="8"/>
      <dgm:spPr/>
    </dgm:pt>
    <dgm:pt modelId="{C0A24C0F-9B51-BC4F-AB90-79CAB07CD6DC}" type="pres">
      <dgm:prSet presAssocID="{CE28A507-1497-3341-9817-192B64691183}" presName="connectorText" presStyleLbl="sibTrans2D1" presStyleIdx="4" presStyleCnt="8"/>
      <dgm:spPr/>
    </dgm:pt>
    <dgm:pt modelId="{E4162904-EA88-A947-8E21-BE7F6B0B015D}" type="pres">
      <dgm:prSet presAssocID="{DAEE55F9-1F85-4D4D-8681-F7EDB0B290D5}" presName="node" presStyleLbl="node1" presStyleIdx="5" presStyleCnt="8">
        <dgm:presLayoutVars>
          <dgm:bulletEnabled val="1"/>
        </dgm:presLayoutVars>
      </dgm:prSet>
      <dgm:spPr/>
    </dgm:pt>
    <dgm:pt modelId="{311DBE4A-FA16-ED45-AAEE-8F5900A95216}" type="pres">
      <dgm:prSet presAssocID="{42B577C9-BA7C-1542-8C5C-D543A3E59A48}" presName="sibTrans" presStyleLbl="sibTrans2D1" presStyleIdx="5" presStyleCnt="8"/>
      <dgm:spPr/>
    </dgm:pt>
    <dgm:pt modelId="{9608E508-7229-FF42-AFF1-8638B917E990}" type="pres">
      <dgm:prSet presAssocID="{42B577C9-BA7C-1542-8C5C-D543A3E59A48}" presName="connectorText" presStyleLbl="sibTrans2D1" presStyleIdx="5" presStyleCnt="8"/>
      <dgm:spPr/>
    </dgm:pt>
    <dgm:pt modelId="{D07AA040-017E-B246-97DD-A5843A248FD3}" type="pres">
      <dgm:prSet presAssocID="{608D800C-A7E7-1C42-BEC8-1297129E17AB}" presName="node" presStyleLbl="node1" presStyleIdx="6" presStyleCnt="8">
        <dgm:presLayoutVars>
          <dgm:bulletEnabled val="1"/>
        </dgm:presLayoutVars>
      </dgm:prSet>
      <dgm:spPr/>
    </dgm:pt>
    <dgm:pt modelId="{A4A40215-B545-CB4F-802F-8554F296AD33}" type="pres">
      <dgm:prSet presAssocID="{8A4F5848-C949-3145-B29C-01E211A7F526}" presName="sibTrans" presStyleLbl="sibTrans2D1" presStyleIdx="6" presStyleCnt="8"/>
      <dgm:spPr/>
    </dgm:pt>
    <dgm:pt modelId="{6622AC14-47C9-7A45-8C2D-0D8CF85B4499}" type="pres">
      <dgm:prSet presAssocID="{8A4F5848-C949-3145-B29C-01E211A7F526}" presName="connectorText" presStyleLbl="sibTrans2D1" presStyleIdx="6" presStyleCnt="8"/>
      <dgm:spPr/>
    </dgm:pt>
    <dgm:pt modelId="{6B01499A-5875-304B-A45B-759D86C4DB8E}" type="pres">
      <dgm:prSet presAssocID="{0EC41DBB-8D99-A547-846A-C40B27BB46BF}" presName="node" presStyleLbl="node1" presStyleIdx="7" presStyleCnt="8">
        <dgm:presLayoutVars>
          <dgm:bulletEnabled val="1"/>
        </dgm:presLayoutVars>
      </dgm:prSet>
      <dgm:spPr/>
    </dgm:pt>
    <dgm:pt modelId="{7B5B5AFC-CDDF-9847-A8A4-DE10597FCCFF}" type="pres">
      <dgm:prSet presAssocID="{AEB8D83B-6576-BC47-B3CA-0078AE175B0E}" presName="sibTrans" presStyleLbl="sibTrans2D1" presStyleIdx="7" presStyleCnt="8"/>
      <dgm:spPr/>
    </dgm:pt>
    <dgm:pt modelId="{6E0C5B18-7569-F54E-8F25-A6A3157C9F3C}" type="pres">
      <dgm:prSet presAssocID="{AEB8D83B-6576-BC47-B3CA-0078AE175B0E}" presName="connectorText" presStyleLbl="sibTrans2D1" presStyleIdx="7" presStyleCnt="8"/>
      <dgm:spPr/>
    </dgm:pt>
  </dgm:ptLst>
  <dgm:cxnLst>
    <dgm:cxn modelId="{E9675F0D-BC0C-C549-ABFB-53D7640221E3}" type="presOf" srcId="{33D60977-534B-0143-9DFE-7530BE6B9EAC}" destId="{F5383F5B-8FB2-CF45-BB03-37FBEAD74F65}" srcOrd="1" destOrd="0" presId="urn:microsoft.com/office/officeart/2005/8/layout/cycle2"/>
    <dgm:cxn modelId="{9D34980D-106E-DA47-90A4-AC204F5C4C87}" srcId="{06C12FF4-4E3C-354A-A40F-0F221B110C49}" destId="{34B47682-1116-8045-B022-60A9F9EE3AFA}" srcOrd="0" destOrd="0" parTransId="{146C7F75-BB05-194B-850B-9988E50C55EA}" sibTransId="{D8904689-D7EE-F543-8E29-DDA115357723}"/>
    <dgm:cxn modelId="{73C05E2A-3C0D-184C-AAF7-B27A3E555CC8}" srcId="{06C12FF4-4E3C-354A-A40F-0F221B110C49}" destId="{608D800C-A7E7-1C42-BEC8-1297129E17AB}" srcOrd="6" destOrd="0" parTransId="{79643CCF-9CF2-DF46-BA57-F87B279F41D7}" sibTransId="{8A4F5848-C949-3145-B29C-01E211A7F526}"/>
    <dgm:cxn modelId="{499EA32D-8DEE-1147-AA0A-06A54C5B5E3E}" type="presOf" srcId="{87B5DAC6-7DDD-AA4D-A709-05909625DC7E}" destId="{FC0D17BF-3F4D-834A-9771-0C01C9B5591D}" srcOrd="0" destOrd="0" presId="urn:microsoft.com/office/officeart/2005/8/layout/cycle2"/>
    <dgm:cxn modelId="{5AFCAF2D-9B49-D846-8EAA-AA3CFAB5BF4C}" type="presOf" srcId="{87B5DAC6-7DDD-AA4D-A709-05909625DC7E}" destId="{036D2118-1FB9-824D-980E-7C12B1CC221A}" srcOrd="1" destOrd="0" presId="urn:microsoft.com/office/officeart/2005/8/layout/cycle2"/>
    <dgm:cxn modelId="{2A61AE35-9C5F-CC41-BB87-A7103D5CC2EC}" type="presOf" srcId="{33D60977-534B-0143-9DFE-7530BE6B9EAC}" destId="{5373B2BA-F6A9-434F-B5C4-5B4C03180813}" srcOrd="0" destOrd="0" presId="urn:microsoft.com/office/officeart/2005/8/layout/cycle2"/>
    <dgm:cxn modelId="{70BD4B3A-738F-2141-96AE-49389023A1D1}" type="presOf" srcId="{5DE41711-5BBD-4A4B-A645-47EF72C6772E}" destId="{76244237-FBAA-D644-A8E2-E5DD2613029D}" srcOrd="0" destOrd="0" presId="urn:microsoft.com/office/officeart/2005/8/layout/cycle2"/>
    <dgm:cxn modelId="{EDAFAF3E-4276-DD4C-B04E-AB601003115E}" srcId="{06C12FF4-4E3C-354A-A40F-0F221B110C49}" destId="{DB9EA2CB-78FB-C44F-B230-1BF370265EED}" srcOrd="2" destOrd="0" parTransId="{DD963DAE-7ECE-1343-867F-C81B2AB2325C}" sibTransId="{1758498F-3337-6345-A0AC-40C23F546ECD}"/>
    <dgm:cxn modelId="{D56D9742-4963-3D45-8581-DBC85C338BC5}" type="presOf" srcId="{D8904689-D7EE-F543-8E29-DDA115357723}" destId="{7A075117-B9B3-6A48-A32D-94F747247DB3}" srcOrd="1" destOrd="0" presId="urn:microsoft.com/office/officeart/2005/8/layout/cycle2"/>
    <dgm:cxn modelId="{90990067-E83E-1542-AD9D-95E67BD269C4}" type="presOf" srcId="{06C12FF4-4E3C-354A-A40F-0F221B110C49}" destId="{A8F8FD4A-1982-AF44-8DA6-5E88E2A9169C}" srcOrd="0" destOrd="0" presId="urn:microsoft.com/office/officeart/2005/8/layout/cycle2"/>
    <dgm:cxn modelId="{17EE706B-60CD-7E4D-99D3-F247BBCE1CAB}" type="presOf" srcId="{CE28A507-1497-3341-9817-192B64691183}" destId="{7544ECE0-DE02-9C41-984F-E420E88D640A}" srcOrd="0" destOrd="0" presId="urn:microsoft.com/office/officeart/2005/8/layout/cycle2"/>
    <dgm:cxn modelId="{CCFC5D6D-1101-F84D-8025-9EAA854E146C}" type="presOf" srcId="{0EC41DBB-8D99-A547-846A-C40B27BB46BF}" destId="{6B01499A-5875-304B-A45B-759D86C4DB8E}" srcOrd="0" destOrd="0" presId="urn:microsoft.com/office/officeart/2005/8/layout/cycle2"/>
    <dgm:cxn modelId="{AC87C875-E3A5-D543-9F76-A538E2209307}" type="presOf" srcId="{8A4F5848-C949-3145-B29C-01E211A7F526}" destId="{A4A40215-B545-CB4F-802F-8554F296AD33}" srcOrd="0" destOrd="0" presId="urn:microsoft.com/office/officeart/2005/8/layout/cycle2"/>
    <dgm:cxn modelId="{8D1B9E78-A56E-D64D-B92B-E0D07B8AB0A4}" type="presOf" srcId="{608D800C-A7E7-1C42-BEC8-1297129E17AB}" destId="{D07AA040-017E-B246-97DD-A5843A248FD3}" srcOrd="0" destOrd="0" presId="urn:microsoft.com/office/officeart/2005/8/layout/cycle2"/>
    <dgm:cxn modelId="{649E2B79-202E-0E4C-B8B4-B696EEF87A0F}" srcId="{06C12FF4-4E3C-354A-A40F-0F221B110C49}" destId="{823E0A2C-BB94-4847-B49C-DB390FB5788D}" srcOrd="3" destOrd="0" parTransId="{A3390D6C-5DE2-284B-BDA8-46F3AD798ECD}" sibTransId="{87B5DAC6-7DDD-AA4D-A709-05909625DC7E}"/>
    <dgm:cxn modelId="{13FD278E-4A7C-3243-8462-3A74FF3AC719}" type="presOf" srcId="{823E0A2C-BB94-4847-B49C-DB390FB5788D}" destId="{EEA14400-B10B-2C43-8ADA-A1ED8E771392}" srcOrd="0" destOrd="0" presId="urn:microsoft.com/office/officeart/2005/8/layout/cycle2"/>
    <dgm:cxn modelId="{1CEC2491-B57B-ED47-88DE-4185A712CE33}" type="presOf" srcId="{CE28A507-1497-3341-9817-192B64691183}" destId="{C0A24C0F-9B51-BC4F-AB90-79CAB07CD6DC}" srcOrd="1" destOrd="0" presId="urn:microsoft.com/office/officeart/2005/8/layout/cycle2"/>
    <dgm:cxn modelId="{C3B9DB97-81B9-EB4B-BF30-9EE9BEC5155B}" type="presOf" srcId="{F6C40C1E-685E-CE44-9515-3FBD355C9E14}" destId="{EAB1B009-4B04-8246-8F90-6822D9D7D541}" srcOrd="0" destOrd="0" presId="urn:microsoft.com/office/officeart/2005/8/layout/cycle2"/>
    <dgm:cxn modelId="{10BD499B-C57A-E34D-A68A-150A1A8909EA}" type="presOf" srcId="{34B47682-1116-8045-B022-60A9F9EE3AFA}" destId="{1DDF6504-E537-FD40-A85E-648A7D0DD286}" srcOrd="0" destOrd="0" presId="urn:microsoft.com/office/officeart/2005/8/layout/cycle2"/>
    <dgm:cxn modelId="{5CB7549C-5A38-9240-9A5E-6630254E510F}" type="presOf" srcId="{D8904689-D7EE-F543-8E29-DDA115357723}" destId="{4656CB6E-0781-EC4A-9B3E-08E3FB652D31}" srcOrd="0" destOrd="0" presId="urn:microsoft.com/office/officeart/2005/8/layout/cycle2"/>
    <dgm:cxn modelId="{5B216F9E-4460-3444-BC88-EE876E5B2F10}" type="presOf" srcId="{DB9EA2CB-78FB-C44F-B230-1BF370265EED}" destId="{857856B5-E1F3-3B4E-8450-63240F7FB8F1}" srcOrd="0" destOrd="0" presId="urn:microsoft.com/office/officeart/2005/8/layout/cycle2"/>
    <dgm:cxn modelId="{A1A1C19E-B73E-7340-B820-596458E8ADD7}" type="presOf" srcId="{DAEE55F9-1F85-4D4D-8681-F7EDB0B290D5}" destId="{E4162904-EA88-A947-8E21-BE7F6B0B015D}" srcOrd="0" destOrd="0" presId="urn:microsoft.com/office/officeart/2005/8/layout/cycle2"/>
    <dgm:cxn modelId="{A0A2F19E-6069-A34E-82A9-0ADEAFC3452E}" type="presOf" srcId="{AEB8D83B-6576-BC47-B3CA-0078AE175B0E}" destId="{6E0C5B18-7569-F54E-8F25-A6A3157C9F3C}" srcOrd="1" destOrd="0" presId="urn:microsoft.com/office/officeart/2005/8/layout/cycle2"/>
    <dgm:cxn modelId="{AB3993A3-C835-BF45-B345-7C4FBE8395C5}" type="presOf" srcId="{42B577C9-BA7C-1542-8C5C-D543A3E59A48}" destId="{9608E508-7229-FF42-AFF1-8638B917E990}" srcOrd="1" destOrd="0" presId="urn:microsoft.com/office/officeart/2005/8/layout/cycle2"/>
    <dgm:cxn modelId="{10CF39B5-8879-B048-8E2A-3E36F5F57AC1}" type="presOf" srcId="{8A4F5848-C949-3145-B29C-01E211A7F526}" destId="{6622AC14-47C9-7A45-8C2D-0D8CF85B4499}" srcOrd="1" destOrd="0" presId="urn:microsoft.com/office/officeart/2005/8/layout/cycle2"/>
    <dgm:cxn modelId="{2DA57AB5-3033-3E4B-A6D7-721685004866}" type="presOf" srcId="{AEB8D83B-6576-BC47-B3CA-0078AE175B0E}" destId="{7B5B5AFC-CDDF-9847-A8A4-DE10597FCCFF}" srcOrd="0" destOrd="0" presId="urn:microsoft.com/office/officeart/2005/8/layout/cycle2"/>
    <dgm:cxn modelId="{063E0EBE-9F49-BE41-8064-F4BBDAA2366D}" srcId="{06C12FF4-4E3C-354A-A40F-0F221B110C49}" destId="{0EC41DBB-8D99-A547-846A-C40B27BB46BF}" srcOrd="7" destOrd="0" parTransId="{F4BA5FDF-25C2-D344-9644-B51FEEA3C94E}" sibTransId="{AEB8D83B-6576-BC47-B3CA-0078AE175B0E}"/>
    <dgm:cxn modelId="{FBDCEFD1-524A-F847-9123-268BBFF13B6E}" type="presOf" srcId="{1758498F-3337-6345-A0AC-40C23F546ECD}" destId="{6FCFFE53-9F15-294F-A732-A8DE6D57EF50}" srcOrd="1" destOrd="0" presId="urn:microsoft.com/office/officeart/2005/8/layout/cycle2"/>
    <dgm:cxn modelId="{A048E7D8-FDDB-284B-9B61-E7D086CFCCCB}" srcId="{06C12FF4-4E3C-354A-A40F-0F221B110C49}" destId="{DAEE55F9-1F85-4D4D-8681-F7EDB0B290D5}" srcOrd="5" destOrd="0" parTransId="{D3535EB2-0547-EB4E-91C1-85EA73634D0E}" sibTransId="{42B577C9-BA7C-1542-8C5C-D543A3E59A48}"/>
    <dgm:cxn modelId="{126E16DB-DC04-3D49-86E4-6421749E0C82}" srcId="{06C12FF4-4E3C-354A-A40F-0F221B110C49}" destId="{5DE41711-5BBD-4A4B-A645-47EF72C6772E}" srcOrd="1" destOrd="0" parTransId="{67DFBB8C-A95C-B045-A094-BC86CF8F79F5}" sibTransId="{33D60977-534B-0143-9DFE-7530BE6B9EAC}"/>
    <dgm:cxn modelId="{F119C9E6-07F9-914B-BA8A-1D5977C1400B}" type="presOf" srcId="{1758498F-3337-6345-A0AC-40C23F546ECD}" destId="{8DE04876-76C6-AC44-B876-870549EB928F}" srcOrd="0" destOrd="0" presId="urn:microsoft.com/office/officeart/2005/8/layout/cycle2"/>
    <dgm:cxn modelId="{C870CEE8-E3CB-7246-867E-12B7D4214204}" srcId="{06C12FF4-4E3C-354A-A40F-0F221B110C49}" destId="{F6C40C1E-685E-CE44-9515-3FBD355C9E14}" srcOrd="4" destOrd="0" parTransId="{65C6791C-D1DC-6A4F-ACAB-0FE3DDB2D893}" sibTransId="{CE28A507-1497-3341-9817-192B64691183}"/>
    <dgm:cxn modelId="{32BFC2FC-2D70-734C-B26E-0EBAD49EB3D3}" type="presOf" srcId="{42B577C9-BA7C-1542-8C5C-D543A3E59A48}" destId="{311DBE4A-FA16-ED45-AAEE-8F5900A95216}" srcOrd="0" destOrd="0" presId="urn:microsoft.com/office/officeart/2005/8/layout/cycle2"/>
    <dgm:cxn modelId="{84D2DCA1-2E35-1B4C-9B59-C7000335B708}" type="presParOf" srcId="{A8F8FD4A-1982-AF44-8DA6-5E88E2A9169C}" destId="{1DDF6504-E537-FD40-A85E-648A7D0DD286}" srcOrd="0" destOrd="0" presId="urn:microsoft.com/office/officeart/2005/8/layout/cycle2"/>
    <dgm:cxn modelId="{E670D59B-7B89-9F4A-BAFE-5A7B8C55B9AD}" type="presParOf" srcId="{A8F8FD4A-1982-AF44-8DA6-5E88E2A9169C}" destId="{4656CB6E-0781-EC4A-9B3E-08E3FB652D31}" srcOrd="1" destOrd="0" presId="urn:microsoft.com/office/officeart/2005/8/layout/cycle2"/>
    <dgm:cxn modelId="{965F3009-F952-9742-A1D3-51A5C31EBB1C}" type="presParOf" srcId="{4656CB6E-0781-EC4A-9B3E-08E3FB652D31}" destId="{7A075117-B9B3-6A48-A32D-94F747247DB3}" srcOrd="0" destOrd="0" presId="urn:microsoft.com/office/officeart/2005/8/layout/cycle2"/>
    <dgm:cxn modelId="{9EC19A25-8DBA-6644-B5C4-A2549D77BD43}" type="presParOf" srcId="{A8F8FD4A-1982-AF44-8DA6-5E88E2A9169C}" destId="{76244237-FBAA-D644-A8E2-E5DD2613029D}" srcOrd="2" destOrd="0" presId="urn:microsoft.com/office/officeart/2005/8/layout/cycle2"/>
    <dgm:cxn modelId="{C761E3DC-6A99-3E4E-B71B-34EF51ADF9C8}" type="presParOf" srcId="{A8F8FD4A-1982-AF44-8DA6-5E88E2A9169C}" destId="{5373B2BA-F6A9-434F-B5C4-5B4C03180813}" srcOrd="3" destOrd="0" presId="urn:microsoft.com/office/officeart/2005/8/layout/cycle2"/>
    <dgm:cxn modelId="{8C5945EA-96CD-C349-B2FC-BCA58CDC81FC}" type="presParOf" srcId="{5373B2BA-F6A9-434F-B5C4-5B4C03180813}" destId="{F5383F5B-8FB2-CF45-BB03-37FBEAD74F65}" srcOrd="0" destOrd="0" presId="urn:microsoft.com/office/officeart/2005/8/layout/cycle2"/>
    <dgm:cxn modelId="{CF55D10C-73BA-7348-BEA7-5458418BA6D8}" type="presParOf" srcId="{A8F8FD4A-1982-AF44-8DA6-5E88E2A9169C}" destId="{857856B5-E1F3-3B4E-8450-63240F7FB8F1}" srcOrd="4" destOrd="0" presId="urn:microsoft.com/office/officeart/2005/8/layout/cycle2"/>
    <dgm:cxn modelId="{CB36BA32-D15A-0049-8612-E6502526E90A}" type="presParOf" srcId="{A8F8FD4A-1982-AF44-8DA6-5E88E2A9169C}" destId="{8DE04876-76C6-AC44-B876-870549EB928F}" srcOrd="5" destOrd="0" presId="urn:microsoft.com/office/officeart/2005/8/layout/cycle2"/>
    <dgm:cxn modelId="{C239C79C-5242-014A-8EA8-56528243358F}" type="presParOf" srcId="{8DE04876-76C6-AC44-B876-870549EB928F}" destId="{6FCFFE53-9F15-294F-A732-A8DE6D57EF50}" srcOrd="0" destOrd="0" presId="urn:microsoft.com/office/officeart/2005/8/layout/cycle2"/>
    <dgm:cxn modelId="{833FD60D-2617-AB47-99CA-71F026CAA1E2}" type="presParOf" srcId="{A8F8FD4A-1982-AF44-8DA6-5E88E2A9169C}" destId="{EEA14400-B10B-2C43-8ADA-A1ED8E771392}" srcOrd="6" destOrd="0" presId="urn:microsoft.com/office/officeart/2005/8/layout/cycle2"/>
    <dgm:cxn modelId="{60B7BC2E-FE4C-C54D-A2A0-E402CF43C201}" type="presParOf" srcId="{A8F8FD4A-1982-AF44-8DA6-5E88E2A9169C}" destId="{FC0D17BF-3F4D-834A-9771-0C01C9B5591D}" srcOrd="7" destOrd="0" presId="urn:microsoft.com/office/officeart/2005/8/layout/cycle2"/>
    <dgm:cxn modelId="{4E5DDF75-9214-A44B-9068-E8151E8F0081}" type="presParOf" srcId="{FC0D17BF-3F4D-834A-9771-0C01C9B5591D}" destId="{036D2118-1FB9-824D-980E-7C12B1CC221A}" srcOrd="0" destOrd="0" presId="urn:microsoft.com/office/officeart/2005/8/layout/cycle2"/>
    <dgm:cxn modelId="{822023BD-063E-D84B-AC1C-CC5ABE8CF90C}" type="presParOf" srcId="{A8F8FD4A-1982-AF44-8DA6-5E88E2A9169C}" destId="{EAB1B009-4B04-8246-8F90-6822D9D7D541}" srcOrd="8" destOrd="0" presId="urn:microsoft.com/office/officeart/2005/8/layout/cycle2"/>
    <dgm:cxn modelId="{828FA7E1-CAAE-9C4E-A5DD-F86DD159A4C8}" type="presParOf" srcId="{A8F8FD4A-1982-AF44-8DA6-5E88E2A9169C}" destId="{7544ECE0-DE02-9C41-984F-E420E88D640A}" srcOrd="9" destOrd="0" presId="urn:microsoft.com/office/officeart/2005/8/layout/cycle2"/>
    <dgm:cxn modelId="{C18B95A1-2C6B-7A4A-BE12-3AC24E92E792}" type="presParOf" srcId="{7544ECE0-DE02-9C41-984F-E420E88D640A}" destId="{C0A24C0F-9B51-BC4F-AB90-79CAB07CD6DC}" srcOrd="0" destOrd="0" presId="urn:microsoft.com/office/officeart/2005/8/layout/cycle2"/>
    <dgm:cxn modelId="{96CFD4ED-F280-3B49-A26F-18329DF7503C}" type="presParOf" srcId="{A8F8FD4A-1982-AF44-8DA6-5E88E2A9169C}" destId="{E4162904-EA88-A947-8E21-BE7F6B0B015D}" srcOrd="10" destOrd="0" presId="urn:microsoft.com/office/officeart/2005/8/layout/cycle2"/>
    <dgm:cxn modelId="{02E78D29-41E6-3D44-B163-234DBD163FA1}" type="presParOf" srcId="{A8F8FD4A-1982-AF44-8DA6-5E88E2A9169C}" destId="{311DBE4A-FA16-ED45-AAEE-8F5900A95216}" srcOrd="11" destOrd="0" presId="urn:microsoft.com/office/officeart/2005/8/layout/cycle2"/>
    <dgm:cxn modelId="{FF0B0F83-52DA-6A4A-B549-6B566B5C768A}" type="presParOf" srcId="{311DBE4A-FA16-ED45-AAEE-8F5900A95216}" destId="{9608E508-7229-FF42-AFF1-8638B917E990}" srcOrd="0" destOrd="0" presId="urn:microsoft.com/office/officeart/2005/8/layout/cycle2"/>
    <dgm:cxn modelId="{0BBB271E-9219-EE42-9523-DC84357D0B9C}" type="presParOf" srcId="{A8F8FD4A-1982-AF44-8DA6-5E88E2A9169C}" destId="{D07AA040-017E-B246-97DD-A5843A248FD3}" srcOrd="12" destOrd="0" presId="urn:microsoft.com/office/officeart/2005/8/layout/cycle2"/>
    <dgm:cxn modelId="{163F49E4-5712-8D49-8FEC-E8175E182FE6}" type="presParOf" srcId="{A8F8FD4A-1982-AF44-8DA6-5E88E2A9169C}" destId="{A4A40215-B545-CB4F-802F-8554F296AD33}" srcOrd="13" destOrd="0" presId="urn:microsoft.com/office/officeart/2005/8/layout/cycle2"/>
    <dgm:cxn modelId="{940071AC-7A62-EB49-BDF7-7EF5F942C961}" type="presParOf" srcId="{A4A40215-B545-CB4F-802F-8554F296AD33}" destId="{6622AC14-47C9-7A45-8C2D-0D8CF85B4499}" srcOrd="0" destOrd="0" presId="urn:microsoft.com/office/officeart/2005/8/layout/cycle2"/>
    <dgm:cxn modelId="{F2802D3F-0828-F44A-B166-C6913E6E78ED}" type="presParOf" srcId="{A8F8FD4A-1982-AF44-8DA6-5E88E2A9169C}" destId="{6B01499A-5875-304B-A45B-759D86C4DB8E}" srcOrd="14" destOrd="0" presId="urn:microsoft.com/office/officeart/2005/8/layout/cycle2"/>
    <dgm:cxn modelId="{4F09D12A-05FB-C54D-9CE5-8CEEED642689}" type="presParOf" srcId="{A8F8FD4A-1982-AF44-8DA6-5E88E2A9169C}" destId="{7B5B5AFC-CDDF-9847-A8A4-DE10597FCCFF}" srcOrd="15" destOrd="0" presId="urn:microsoft.com/office/officeart/2005/8/layout/cycle2"/>
    <dgm:cxn modelId="{DCBF6288-91BF-6A4A-89E9-B380F6853F7B}" type="presParOf" srcId="{7B5B5AFC-CDDF-9847-A8A4-DE10597FCCFF}" destId="{6E0C5B18-7569-F54E-8F25-A6A3157C9F3C}"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6C12FF4-4E3C-354A-A40F-0F221B110C49}" type="doc">
      <dgm:prSet loTypeId="urn:microsoft.com/office/officeart/2005/8/layout/cycle2" loCatId="" qsTypeId="urn:microsoft.com/office/officeart/2005/8/quickstyle/simple1" qsCatId="simple" csTypeId="urn:microsoft.com/office/officeart/2005/8/colors/accent1_2" csCatId="accent1" phldr="1"/>
      <dgm:spPr/>
      <dgm:t>
        <a:bodyPr/>
        <a:lstStyle/>
        <a:p>
          <a:endParaRPr lang="nl-NL"/>
        </a:p>
      </dgm:t>
    </dgm:pt>
    <dgm:pt modelId="{34B47682-1116-8045-B022-60A9F9EE3AFA}">
      <dgm:prSet phldrT="[Tekst]" custT="1"/>
      <dgm:spPr/>
      <dgm:t>
        <a:bodyPr/>
        <a:lstStyle/>
        <a:p>
          <a:r>
            <a:rPr lang="nl-NL" sz="1000"/>
            <a:t>Afbakenen probleem-stelling</a:t>
          </a:r>
        </a:p>
      </dgm:t>
    </dgm:pt>
    <dgm:pt modelId="{146C7F75-BB05-194B-850B-9988E50C55EA}" type="parTrans" cxnId="{9D34980D-106E-DA47-90A4-AC204F5C4C87}">
      <dgm:prSet/>
      <dgm:spPr/>
      <dgm:t>
        <a:bodyPr/>
        <a:lstStyle/>
        <a:p>
          <a:endParaRPr lang="nl-NL"/>
        </a:p>
      </dgm:t>
    </dgm:pt>
    <dgm:pt modelId="{D8904689-D7EE-F543-8E29-DDA115357723}" type="sibTrans" cxnId="{9D34980D-106E-DA47-90A4-AC204F5C4C87}">
      <dgm:prSet/>
      <dgm:spPr/>
      <dgm:t>
        <a:bodyPr/>
        <a:lstStyle/>
        <a:p>
          <a:endParaRPr lang="nl-NL"/>
        </a:p>
      </dgm:t>
    </dgm:pt>
    <dgm:pt modelId="{5DE41711-5BBD-4A4B-A645-47EF72C6772E}">
      <dgm:prSet phldrT="[Tekst]" custT="1"/>
      <dgm:spPr/>
      <dgm:t>
        <a:bodyPr/>
        <a:lstStyle/>
        <a:p>
          <a:r>
            <a:rPr lang="nl-NL" sz="1000"/>
            <a:t>Formuleren onderzoeks-vraag</a:t>
          </a:r>
        </a:p>
      </dgm:t>
    </dgm:pt>
    <dgm:pt modelId="{67DFBB8C-A95C-B045-A094-BC86CF8F79F5}" type="parTrans" cxnId="{126E16DB-DC04-3D49-86E4-6421749E0C82}">
      <dgm:prSet/>
      <dgm:spPr/>
      <dgm:t>
        <a:bodyPr/>
        <a:lstStyle/>
        <a:p>
          <a:endParaRPr lang="nl-NL"/>
        </a:p>
      </dgm:t>
    </dgm:pt>
    <dgm:pt modelId="{33D60977-534B-0143-9DFE-7530BE6B9EAC}" type="sibTrans" cxnId="{126E16DB-DC04-3D49-86E4-6421749E0C82}">
      <dgm:prSet/>
      <dgm:spPr/>
      <dgm:t>
        <a:bodyPr/>
        <a:lstStyle/>
        <a:p>
          <a:endParaRPr lang="nl-NL"/>
        </a:p>
      </dgm:t>
    </dgm:pt>
    <dgm:pt modelId="{DAEE55F9-1F85-4D4D-8681-F7EDB0B290D5}">
      <dgm:prSet phldrT="[Tekst]" custT="1"/>
      <dgm:spPr/>
      <dgm:t>
        <a:bodyPr/>
        <a:lstStyle/>
        <a:p>
          <a:r>
            <a:rPr lang="nl-NL" sz="1000"/>
            <a:t>Formuleren besluit</a:t>
          </a:r>
        </a:p>
      </dgm:t>
    </dgm:pt>
    <dgm:pt modelId="{D3535EB2-0547-EB4E-91C1-85EA73634D0E}" type="parTrans" cxnId="{A048E7D8-FDDB-284B-9B61-E7D086CFCCCB}">
      <dgm:prSet/>
      <dgm:spPr/>
      <dgm:t>
        <a:bodyPr/>
        <a:lstStyle/>
        <a:p>
          <a:endParaRPr lang="nl-NL"/>
        </a:p>
      </dgm:t>
    </dgm:pt>
    <dgm:pt modelId="{42B577C9-BA7C-1542-8C5C-D543A3E59A48}" type="sibTrans" cxnId="{A048E7D8-FDDB-284B-9B61-E7D086CFCCCB}">
      <dgm:prSet/>
      <dgm:spPr/>
      <dgm:t>
        <a:bodyPr/>
        <a:lstStyle/>
        <a:p>
          <a:endParaRPr lang="nl-NL"/>
        </a:p>
      </dgm:t>
    </dgm:pt>
    <dgm:pt modelId="{608D800C-A7E7-1C42-BEC8-1297129E17AB}">
      <dgm:prSet phldrT="[Tekst]" custT="1"/>
      <dgm:spPr/>
      <dgm:t>
        <a:bodyPr/>
        <a:lstStyle/>
        <a:p>
          <a:r>
            <a:rPr lang="nl-NL" sz="1000"/>
            <a:t>Toetsen besluit-hypothese</a:t>
          </a:r>
        </a:p>
      </dgm:t>
    </dgm:pt>
    <dgm:pt modelId="{79643CCF-9CF2-DF46-BA57-F87B279F41D7}" type="parTrans" cxnId="{73C05E2A-3C0D-184C-AAF7-B27A3E555CC8}">
      <dgm:prSet/>
      <dgm:spPr/>
      <dgm:t>
        <a:bodyPr/>
        <a:lstStyle/>
        <a:p>
          <a:endParaRPr lang="nl-NL"/>
        </a:p>
      </dgm:t>
    </dgm:pt>
    <dgm:pt modelId="{8A4F5848-C949-3145-B29C-01E211A7F526}" type="sibTrans" cxnId="{73C05E2A-3C0D-184C-AAF7-B27A3E555CC8}">
      <dgm:prSet/>
      <dgm:spPr/>
      <dgm:t>
        <a:bodyPr/>
        <a:lstStyle/>
        <a:p>
          <a:endParaRPr lang="nl-NL"/>
        </a:p>
      </dgm:t>
    </dgm:pt>
    <dgm:pt modelId="{0EC41DBB-8D99-A547-846A-C40B27BB46BF}">
      <dgm:prSet phldrT="[Tekst]" custT="1"/>
      <dgm:spPr/>
      <dgm:t>
        <a:bodyPr/>
        <a:lstStyle/>
        <a:p>
          <a:r>
            <a:rPr lang="nl-NL" sz="1000"/>
            <a:t>Reflecteren en communiceren</a:t>
          </a:r>
        </a:p>
      </dgm:t>
    </dgm:pt>
    <dgm:pt modelId="{F4BA5FDF-25C2-D344-9644-B51FEEA3C94E}" type="parTrans" cxnId="{063E0EBE-9F49-BE41-8064-F4BBDAA2366D}">
      <dgm:prSet/>
      <dgm:spPr/>
      <dgm:t>
        <a:bodyPr/>
        <a:lstStyle/>
        <a:p>
          <a:endParaRPr lang="nl-NL"/>
        </a:p>
      </dgm:t>
    </dgm:pt>
    <dgm:pt modelId="{AEB8D83B-6576-BC47-B3CA-0078AE175B0E}" type="sibTrans" cxnId="{063E0EBE-9F49-BE41-8064-F4BBDAA2366D}">
      <dgm:prSet/>
      <dgm:spPr/>
      <dgm:t>
        <a:bodyPr/>
        <a:lstStyle/>
        <a:p>
          <a:endParaRPr lang="nl-NL"/>
        </a:p>
      </dgm:t>
    </dgm:pt>
    <dgm:pt modelId="{DB9EA2CB-78FB-C44F-B230-1BF370265EED}">
      <dgm:prSet phldrT="[Tekst]" custT="1"/>
      <dgm:spPr/>
      <dgm:t>
        <a:bodyPr/>
        <a:lstStyle/>
        <a:p>
          <a:r>
            <a:rPr lang="nl-NL" sz="1000"/>
            <a:t>Formuleren hypothese</a:t>
          </a:r>
        </a:p>
      </dgm:t>
    </dgm:pt>
    <dgm:pt modelId="{DD963DAE-7ECE-1343-867F-C81B2AB2325C}" type="parTrans" cxnId="{EDAFAF3E-4276-DD4C-B04E-AB601003115E}">
      <dgm:prSet/>
      <dgm:spPr/>
      <dgm:t>
        <a:bodyPr/>
        <a:lstStyle/>
        <a:p>
          <a:endParaRPr lang="nl-NL"/>
        </a:p>
      </dgm:t>
    </dgm:pt>
    <dgm:pt modelId="{1758498F-3337-6345-A0AC-40C23F546ECD}" type="sibTrans" cxnId="{EDAFAF3E-4276-DD4C-B04E-AB601003115E}">
      <dgm:prSet/>
      <dgm:spPr/>
      <dgm:t>
        <a:bodyPr/>
        <a:lstStyle/>
        <a:p>
          <a:endParaRPr lang="nl-NL"/>
        </a:p>
      </dgm:t>
    </dgm:pt>
    <dgm:pt modelId="{823E0A2C-BB94-4847-B49C-DB390FB5788D}">
      <dgm:prSet phldrT="[Tekst]" custT="1"/>
      <dgm:spPr/>
      <dgm:t>
        <a:bodyPr/>
        <a:lstStyle/>
        <a:p>
          <a:r>
            <a:rPr lang="nl-NL" sz="1000"/>
            <a:t>Opstellen onderzoeksplan-experiment</a:t>
          </a:r>
        </a:p>
      </dgm:t>
    </dgm:pt>
    <dgm:pt modelId="{A3390D6C-5DE2-284B-BDA8-46F3AD798ECD}" type="parTrans" cxnId="{649E2B79-202E-0E4C-B8B4-B696EEF87A0F}">
      <dgm:prSet/>
      <dgm:spPr/>
      <dgm:t>
        <a:bodyPr/>
        <a:lstStyle/>
        <a:p>
          <a:endParaRPr lang="nl-NL"/>
        </a:p>
      </dgm:t>
    </dgm:pt>
    <dgm:pt modelId="{87B5DAC6-7DDD-AA4D-A709-05909625DC7E}" type="sibTrans" cxnId="{649E2B79-202E-0E4C-B8B4-B696EEF87A0F}">
      <dgm:prSet/>
      <dgm:spPr/>
      <dgm:t>
        <a:bodyPr/>
        <a:lstStyle/>
        <a:p>
          <a:endParaRPr lang="nl-NL"/>
        </a:p>
      </dgm:t>
    </dgm:pt>
    <dgm:pt modelId="{F6C40C1E-685E-CE44-9515-3FBD355C9E14}">
      <dgm:prSet phldrT="[Tekst]" custT="1"/>
      <dgm:spPr/>
      <dgm:t>
        <a:bodyPr/>
        <a:lstStyle/>
        <a:p>
          <a:r>
            <a:rPr lang="nl-NL" sz="1000"/>
            <a:t>Waarnemen-verzamelen data</a:t>
          </a:r>
        </a:p>
      </dgm:t>
    </dgm:pt>
    <dgm:pt modelId="{65C6791C-D1DC-6A4F-ACAB-0FE3DDB2D893}" type="parTrans" cxnId="{C870CEE8-E3CB-7246-867E-12B7D4214204}">
      <dgm:prSet/>
      <dgm:spPr/>
      <dgm:t>
        <a:bodyPr/>
        <a:lstStyle/>
        <a:p>
          <a:endParaRPr lang="nl-NL"/>
        </a:p>
      </dgm:t>
    </dgm:pt>
    <dgm:pt modelId="{CE28A507-1497-3341-9817-192B64691183}" type="sibTrans" cxnId="{C870CEE8-E3CB-7246-867E-12B7D4214204}">
      <dgm:prSet/>
      <dgm:spPr/>
      <dgm:t>
        <a:bodyPr/>
        <a:lstStyle/>
        <a:p>
          <a:endParaRPr lang="nl-NL"/>
        </a:p>
      </dgm:t>
    </dgm:pt>
    <dgm:pt modelId="{A8F8FD4A-1982-AF44-8DA6-5E88E2A9169C}" type="pres">
      <dgm:prSet presAssocID="{06C12FF4-4E3C-354A-A40F-0F221B110C49}" presName="cycle" presStyleCnt="0">
        <dgm:presLayoutVars>
          <dgm:dir/>
          <dgm:resizeHandles val="exact"/>
        </dgm:presLayoutVars>
      </dgm:prSet>
      <dgm:spPr/>
    </dgm:pt>
    <dgm:pt modelId="{1DDF6504-E537-FD40-A85E-648A7D0DD286}" type="pres">
      <dgm:prSet presAssocID="{34B47682-1116-8045-B022-60A9F9EE3AFA}" presName="node" presStyleLbl="node1" presStyleIdx="0" presStyleCnt="8">
        <dgm:presLayoutVars>
          <dgm:bulletEnabled val="1"/>
        </dgm:presLayoutVars>
      </dgm:prSet>
      <dgm:spPr/>
    </dgm:pt>
    <dgm:pt modelId="{4656CB6E-0781-EC4A-9B3E-08E3FB652D31}" type="pres">
      <dgm:prSet presAssocID="{D8904689-D7EE-F543-8E29-DDA115357723}" presName="sibTrans" presStyleLbl="sibTrans2D1" presStyleIdx="0" presStyleCnt="8"/>
      <dgm:spPr/>
    </dgm:pt>
    <dgm:pt modelId="{7A075117-B9B3-6A48-A32D-94F747247DB3}" type="pres">
      <dgm:prSet presAssocID="{D8904689-D7EE-F543-8E29-DDA115357723}" presName="connectorText" presStyleLbl="sibTrans2D1" presStyleIdx="0" presStyleCnt="8"/>
      <dgm:spPr/>
    </dgm:pt>
    <dgm:pt modelId="{76244237-FBAA-D644-A8E2-E5DD2613029D}" type="pres">
      <dgm:prSet presAssocID="{5DE41711-5BBD-4A4B-A645-47EF72C6772E}" presName="node" presStyleLbl="node1" presStyleIdx="1" presStyleCnt="8">
        <dgm:presLayoutVars>
          <dgm:bulletEnabled val="1"/>
        </dgm:presLayoutVars>
      </dgm:prSet>
      <dgm:spPr/>
    </dgm:pt>
    <dgm:pt modelId="{5373B2BA-F6A9-434F-B5C4-5B4C03180813}" type="pres">
      <dgm:prSet presAssocID="{33D60977-534B-0143-9DFE-7530BE6B9EAC}" presName="sibTrans" presStyleLbl="sibTrans2D1" presStyleIdx="1" presStyleCnt="8"/>
      <dgm:spPr/>
    </dgm:pt>
    <dgm:pt modelId="{F5383F5B-8FB2-CF45-BB03-37FBEAD74F65}" type="pres">
      <dgm:prSet presAssocID="{33D60977-534B-0143-9DFE-7530BE6B9EAC}" presName="connectorText" presStyleLbl="sibTrans2D1" presStyleIdx="1" presStyleCnt="8"/>
      <dgm:spPr/>
    </dgm:pt>
    <dgm:pt modelId="{857856B5-E1F3-3B4E-8450-63240F7FB8F1}" type="pres">
      <dgm:prSet presAssocID="{DB9EA2CB-78FB-C44F-B230-1BF370265EED}" presName="node" presStyleLbl="node1" presStyleIdx="2" presStyleCnt="8">
        <dgm:presLayoutVars>
          <dgm:bulletEnabled val="1"/>
        </dgm:presLayoutVars>
      </dgm:prSet>
      <dgm:spPr/>
    </dgm:pt>
    <dgm:pt modelId="{8DE04876-76C6-AC44-B876-870549EB928F}" type="pres">
      <dgm:prSet presAssocID="{1758498F-3337-6345-A0AC-40C23F546ECD}" presName="sibTrans" presStyleLbl="sibTrans2D1" presStyleIdx="2" presStyleCnt="8"/>
      <dgm:spPr/>
    </dgm:pt>
    <dgm:pt modelId="{6FCFFE53-9F15-294F-A732-A8DE6D57EF50}" type="pres">
      <dgm:prSet presAssocID="{1758498F-3337-6345-A0AC-40C23F546ECD}" presName="connectorText" presStyleLbl="sibTrans2D1" presStyleIdx="2" presStyleCnt="8"/>
      <dgm:spPr/>
    </dgm:pt>
    <dgm:pt modelId="{EEA14400-B10B-2C43-8ADA-A1ED8E771392}" type="pres">
      <dgm:prSet presAssocID="{823E0A2C-BB94-4847-B49C-DB390FB5788D}" presName="node" presStyleLbl="node1" presStyleIdx="3" presStyleCnt="8">
        <dgm:presLayoutVars>
          <dgm:bulletEnabled val="1"/>
        </dgm:presLayoutVars>
      </dgm:prSet>
      <dgm:spPr/>
    </dgm:pt>
    <dgm:pt modelId="{FC0D17BF-3F4D-834A-9771-0C01C9B5591D}" type="pres">
      <dgm:prSet presAssocID="{87B5DAC6-7DDD-AA4D-A709-05909625DC7E}" presName="sibTrans" presStyleLbl="sibTrans2D1" presStyleIdx="3" presStyleCnt="8"/>
      <dgm:spPr/>
    </dgm:pt>
    <dgm:pt modelId="{036D2118-1FB9-824D-980E-7C12B1CC221A}" type="pres">
      <dgm:prSet presAssocID="{87B5DAC6-7DDD-AA4D-A709-05909625DC7E}" presName="connectorText" presStyleLbl="sibTrans2D1" presStyleIdx="3" presStyleCnt="8"/>
      <dgm:spPr/>
    </dgm:pt>
    <dgm:pt modelId="{EAB1B009-4B04-8246-8F90-6822D9D7D541}" type="pres">
      <dgm:prSet presAssocID="{F6C40C1E-685E-CE44-9515-3FBD355C9E14}" presName="node" presStyleLbl="node1" presStyleIdx="4" presStyleCnt="8">
        <dgm:presLayoutVars>
          <dgm:bulletEnabled val="1"/>
        </dgm:presLayoutVars>
      </dgm:prSet>
      <dgm:spPr/>
    </dgm:pt>
    <dgm:pt modelId="{7544ECE0-DE02-9C41-984F-E420E88D640A}" type="pres">
      <dgm:prSet presAssocID="{CE28A507-1497-3341-9817-192B64691183}" presName="sibTrans" presStyleLbl="sibTrans2D1" presStyleIdx="4" presStyleCnt="8"/>
      <dgm:spPr/>
    </dgm:pt>
    <dgm:pt modelId="{C0A24C0F-9B51-BC4F-AB90-79CAB07CD6DC}" type="pres">
      <dgm:prSet presAssocID="{CE28A507-1497-3341-9817-192B64691183}" presName="connectorText" presStyleLbl="sibTrans2D1" presStyleIdx="4" presStyleCnt="8"/>
      <dgm:spPr/>
    </dgm:pt>
    <dgm:pt modelId="{E4162904-EA88-A947-8E21-BE7F6B0B015D}" type="pres">
      <dgm:prSet presAssocID="{DAEE55F9-1F85-4D4D-8681-F7EDB0B290D5}" presName="node" presStyleLbl="node1" presStyleIdx="5" presStyleCnt="8">
        <dgm:presLayoutVars>
          <dgm:bulletEnabled val="1"/>
        </dgm:presLayoutVars>
      </dgm:prSet>
      <dgm:spPr/>
    </dgm:pt>
    <dgm:pt modelId="{311DBE4A-FA16-ED45-AAEE-8F5900A95216}" type="pres">
      <dgm:prSet presAssocID="{42B577C9-BA7C-1542-8C5C-D543A3E59A48}" presName="sibTrans" presStyleLbl="sibTrans2D1" presStyleIdx="5" presStyleCnt="8"/>
      <dgm:spPr/>
    </dgm:pt>
    <dgm:pt modelId="{9608E508-7229-FF42-AFF1-8638B917E990}" type="pres">
      <dgm:prSet presAssocID="{42B577C9-BA7C-1542-8C5C-D543A3E59A48}" presName="connectorText" presStyleLbl="sibTrans2D1" presStyleIdx="5" presStyleCnt="8"/>
      <dgm:spPr/>
    </dgm:pt>
    <dgm:pt modelId="{D07AA040-017E-B246-97DD-A5843A248FD3}" type="pres">
      <dgm:prSet presAssocID="{608D800C-A7E7-1C42-BEC8-1297129E17AB}" presName="node" presStyleLbl="node1" presStyleIdx="6" presStyleCnt="8">
        <dgm:presLayoutVars>
          <dgm:bulletEnabled val="1"/>
        </dgm:presLayoutVars>
      </dgm:prSet>
      <dgm:spPr/>
    </dgm:pt>
    <dgm:pt modelId="{A4A40215-B545-CB4F-802F-8554F296AD33}" type="pres">
      <dgm:prSet presAssocID="{8A4F5848-C949-3145-B29C-01E211A7F526}" presName="sibTrans" presStyleLbl="sibTrans2D1" presStyleIdx="6" presStyleCnt="8"/>
      <dgm:spPr/>
    </dgm:pt>
    <dgm:pt modelId="{6622AC14-47C9-7A45-8C2D-0D8CF85B4499}" type="pres">
      <dgm:prSet presAssocID="{8A4F5848-C949-3145-B29C-01E211A7F526}" presName="connectorText" presStyleLbl="sibTrans2D1" presStyleIdx="6" presStyleCnt="8"/>
      <dgm:spPr/>
    </dgm:pt>
    <dgm:pt modelId="{6B01499A-5875-304B-A45B-759D86C4DB8E}" type="pres">
      <dgm:prSet presAssocID="{0EC41DBB-8D99-A547-846A-C40B27BB46BF}" presName="node" presStyleLbl="node1" presStyleIdx="7" presStyleCnt="8">
        <dgm:presLayoutVars>
          <dgm:bulletEnabled val="1"/>
        </dgm:presLayoutVars>
      </dgm:prSet>
      <dgm:spPr/>
    </dgm:pt>
    <dgm:pt modelId="{7B5B5AFC-CDDF-9847-A8A4-DE10597FCCFF}" type="pres">
      <dgm:prSet presAssocID="{AEB8D83B-6576-BC47-B3CA-0078AE175B0E}" presName="sibTrans" presStyleLbl="sibTrans2D1" presStyleIdx="7" presStyleCnt="8"/>
      <dgm:spPr/>
    </dgm:pt>
    <dgm:pt modelId="{6E0C5B18-7569-F54E-8F25-A6A3157C9F3C}" type="pres">
      <dgm:prSet presAssocID="{AEB8D83B-6576-BC47-B3CA-0078AE175B0E}" presName="connectorText" presStyleLbl="sibTrans2D1" presStyleIdx="7" presStyleCnt="8"/>
      <dgm:spPr/>
    </dgm:pt>
  </dgm:ptLst>
  <dgm:cxnLst>
    <dgm:cxn modelId="{E9675F0D-BC0C-C549-ABFB-53D7640221E3}" type="presOf" srcId="{33D60977-534B-0143-9DFE-7530BE6B9EAC}" destId="{F5383F5B-8FB2-CF45-BB03-37FBEAD74F65}" srcOrd="1" destOrd="0" presId="urn:microsoft.com/office/officeart/2005/8/layout/cycle2"/>
    <dgm:cxn modelId="{9D34980D-106E-DA47-90A4-AC204F5C4C87}" srcId="{06C12FF4-4E3C-354A-A40F-0F221B110C49}" destId="{34B47682-1116-8045-B022-60A9F9EE3AFA}" srcOrd="0" destOrd="0" parTransId="{146C7F75-BB05-194B-850B-9988E50C55EA}" sibTransId="{D8904689-D7EE-F543-8E29-DDA115357723}"/>
    <dgm:cxn modelId="{73C05E2A-3C0D-184C-AAF7-B27A3E555CC8}" srcId="{06C12FF4-4E3C-354A-A40F-0F221B110C49}" destId="{608D800C-A7E7-1C42-BEC8-1297129E17AB}" srcOrd="6" destOrd="0" parTransId="{79643CCF-9CF2-DF46-BA57-F87B279F41D7}" sibTransId="{8A4F5848-C949-3145-B29C-01E211A7F526}"/>
    <dgm:cxn modelId="{499EA32D-8DEE-1147-AA0A-06A54C5B5E3E}" type="presOf" srcId="{87B5DAC6-7DDD-AA4D-A709-05909625DC7E}" destId="{FC0D17BF-3F4D-834A-9771-0C01C9B5591D}" srcOrd="0" destOrd="0" presId="urn:microsoft.com/office/officeart/2005/8/layout/cycle2"/>
    <dgm:cxn modelId="{5AFCAF2D-9B49-D846-8EAA-AA3CFAB5BF4C}" type="presOf" srcId="{87B5DAC6-7DDD-AA4D-A709-05909625DC7E}" destId="{036D2118-1FB9-824D-980E-7C12B1CC221A}" srcOrd="1" destOrd="0" presId="urn:microsoft.com/office/officeart/2005/8/layout/cycle2"/>
    <dgm:cxn modelId="{2A61AE35-9C5F-CC41-BB87-A7103D5CC2EC}" type="presOf" srcId="{33D60977-534B-0143-9DFE-7530BE6B9EAC}" destId="{5373B2BA-F6A9-434F-B5C4-5B4C03180813}" srcOrd="0" destOrd="0" presId="urn:microsoft.com/office/officeart/2005/8/layout/cycle2"/>
    <dgm:cxn modelId="{70BD4B3A-738F-2141-96AE-49389023A1D1}" type="presOf" srcId="{5DE41711-5BBD-4A4B-A645-47EF72C6772E}" destId="{76244237-FBAA-D644-A8E2-E5DD2613029D}" srcOrd="0" destOrd="0" presId="urn:microsoft.com/office/officeart/2005/8/layout/cycle2"/>
    <dgm:cxn modelId="{EDAFAF3E-4276-DD4C-B04E-AB601003115E}" srcId="{06C12FF4-4E3C-354A-A40F-0F221B110C49}" destId="{DB9EA2CB-78FB-C44F-B230-1BF370265EED}" srcOrd="2" destOrd="0" parTransId="{DD963DAE-7ECE-1343-867F-C81B2AB2325C}" sibTransId="{1758498F-3337-6345-A0AC-40C23F546ECD}"/>
    <dgm:cxn modelId="{D56D9742-4963-3D45-8581-DBC85C338BC5}" type="presOf" srcId="{D8904689-D7EE-F543-8E29-DDA115357723}" destId="{7A075117-B9B3-6A48-A32D-94F747247DB3}" srcOrd="1" destOrd="0" presId="urn:microsoft.com/office/officeart/2005/8/layout/cycle2"/>
    <dgm:cxn modelId="{90990067-E83E-1542-AD9D-95E67BD269C4}" type="presOf" srcId="{06C12FF4-4E3C-354A-A40F-0F221B110C49}" destId="{A8F8FD4A-1982-AF44-8DA6-5E88E2A9169C}" srcOrd="0" destOrd="0" presId="urn:microsoft.com/office/officeart/2005/8/layout/cycle2"/>
    <dgm:cxn modelId="{17EE706B-60CD-7E4D-99D3-F247BBCE1CAB}" type="presOf" srcId="{CE28A507-1497-3341-9817-192B64691183}" destId="{7544ECE0-DE02-9C41-984F-E420E88D640A}" srcOrd="0" destOrd="0" presId="urn:microsoft.com/office/officeart/2005/8/layout/cycle2"/>
    <dgm:cxn modelId="{CCFC5D6D-1101-F84D-8025-9EAA854E146C}" type="presOf" srcId="{0EC41DBB-8D99-A547-846A-C40B27BB46BF}" destId="{6B01499A-5875-304B-A45B-759D86C4DB8E}" srcOrd="0" destOrd="0" presId="urn:microsoft.com/office/officeart/2005/8/layout/cycle2"/>
    <dgm:cxn modelId="{AC87C875-E3A5-D543-9F76-A538E2209307}" type="presOf" srcId="{8A4F5848-C949-3145-B29C-01E211A7F526}" destId="{A4A40215-B545-CB4F-802F-8554F296AD33}" srcOrd="0" destOrd="0" presId="urn:microsoft.com/office/officeart/2005/8/layout/cycle2"/>
    <dgm:cxn modelId="{8D1B9E78-A56E-D64D-B92B-E0D07B8AB0A4}" type="presOf" srcId="{608D800C-A7E7-1C42-BEC8-1297129E17AB}" destId="{D07AA040-017E-B246-97DD-A5843A248FD3}" srcOrd="0" destOrd="0" presId="urn:microsoft.com/office/officeart/2005/8/layout/cycle2"/>
    <dgm:cxn modelId="{649E2B79-202E-0E4C-B8B4-B696EEF87A0F}" srcId="{06C12FF4-4E3C-354A-A40F-0F221B110C49}" destId="{823E0A2C-BB94-4847-B49C-DB390FB5788D}" srcOrd="3" destOrd="0" parTransId="{A3390D6C-5DE2-284B-BDA8-46F3AD798ECD}" sibTransId="{87B5DAC6-7DDD-AA4D-A709-05909625DC7E}"/>
    <dgm:cxn modelId="{13FD278E-4A7C-3243-8462-3A74FF3AC719}" type="presOf" srcId="{823E0A2C-BB94-4847-B49C-DB390FB5788D}" destId="{EEA14400-B10B-2C43-8ADA-A1ED8E771392}" srcOrd="0" destOrd="0" presId="urn:microsoft.com/office/officeart/2005/8/layout/cycle2"/>
    <dgm:cxn modelId="{1CEC2491-B57B-ED47-88DE-4185A712CE33}" type="presOf" srcId="{CE28A507-1497-3341-9817-192B64691183}" destId="{C0A24C0F-9B51-BC4F-AB90-79CAB07CD6DC}" srcOrd="1" destOrd="0" presId="urn:microsoft.com/office/officeart/2005/8/layout/cycle2"/>
    <dgm:cxn modelId="{C3B9DB97-81B9-EB4B-BF30-9EE9BEC5155B}" type="presOf" srcId="{F6C40C1E-685E-CE44-9515-3FBD355C9E14}" destId="{EAB1B009-4B04-8246-8F90-6822D9D7D541}" srcOrd="0" destOrd="0" presId="urn:microsoft.com/office/officeart/2005/8/layout/cycle2"/>
    <dgm:cxn modelId="{10BD499B-C57A-E34D-A68A-150A1A8909EA}" type="presOf" srcId="{34B47682-1116-8045-B022-60A9F9EE3AFA}" destId="{1DDF6504-E537-FD40-A85E-648A7D0DD286}" srcOrd="0" destOrd="0" presId="urn:microsoft.com/office/officeart/2005/8/layout/cycle2"/>
    <dgm:cxn modelId="{5CB7549C-5A38-9240-9A5E-6630254E510F}" type="presOf" srcId="{D8904689-D7EE-F543-8E29-DDA115357723}" destId="{4656CB6E-0781-EC4A-9B3E-08E3FB652D31}" srcOrd="0" destOrd="0" presId="urn:microsoft.com/office/officeart/2005/8/layout/cycle2"/>
    <dgm:cxn modelId="{5B216F9E-4460-3444-BC88-EE876E5B2F10}" type="presOf" srcId="{DB9EA2CB-78FB-C44F-B230-1BF370265EED}" destId="{857856B5-E1F3-3B4E-8450-63240F7FB8F1}" srcOrd="0" destOrd="0" presId="urn:microsoft.com/office/officeart/2005/8/layout/cycle2"/>
    <dgm:cxn modelId="{A1A1C19E-B73E-7340-B820-596458E8ADD7}" type="presOf" srcId="{DAEE55F9-1F85-4D4D-8681-F7EDB0B290D5}" destId="{E4162904-EA88-A947-8E21-BE7F6B0B015D}" srcOrd="0" destOrd="0" presId="urn:microsoft.com/office/officeart/2005/8/layout/cycle2"/>
    <dgm:cxn modelId="{A0A2F19E-6069-A34E-82A9-0ADEAFC3452E}" type="presOf" srcId="{AEB8D83B-6576-BC47-B3CA-0078AE175B0E}" destId="{6E0C5B18-7569-F54E-8F25-A6A3157C9F3C}" srcOrd="1" destOrd="0" presId="urn:microsoft.com/office/officeart/2005/8/layout/cycle2"/>
    <dgm:cxn modelId="{AB3993A3-C835-BF45-B345-7C4FBE8395C5}" type="presOf" srcId="{42B577C9-BA7C-1542-8C5C-D543A3E59A48}" destId="{9608E508-7229-FF42-AFF1-8638B917E990}" srcOrd="1" destOrd="0" presId="urn:microsoft.com/office/officeart/2005/8/layout/cycle2"/>
    <dgm:cxn modelId="{10CF39B5-8879-B048-8E2A-3E36F5F57AC1}" type="presOf" srcId="{8A4F5848-C949-3145-B29C-01E211A7F526}" destId="{6622AC14-47C9-7A45-8C2D-0D8CF85B4499}" srcOrd="1" destOrd="0" presId="urn:microsoft.com/office/officeart/2005/8/layout/cycle2"/>
    <dgm:cxn modelId="{2DA57AB5-3033-3E4B-A6D7-721685004866}" type="presOf" srcId="{AEB8D83B-6576-BC47-B3CA-0078AE175B0E}" destId="{7B5B5AFC-CDDF-9847-A8A4-DE10597FCCFF}" srcOrd="0" destOrd="0" presId="urn:microsoft.com/office/officeart/2005/8/layout/cycle2"/>
    <dgm:cxn modelId="{063E0EBE-9F49-BE41-8064-F4BBDAA2366D}" srcId="{06C12FF4-4E3C-354A-A40F-0F221B110C49}" destId="{0EC41DBB-8D99-A547-846A-C40B27BB46BF}" srcOrd="7" destOrd="0" parTransId="{F4BA5FDF-25C2-D344-9644-B51FEEA3C94E}" sibTransId="{AEB8D83B-6576-BC47-B3CA-0078AE175B0E}"/>
    <dgm:cxn modelId="{FBDCEFD1-524A-F847-9123-268BBFF13B6E}" type="presOf" srcId="{1758498F-3337-6345-A0AC-40C23F546ECD}" destId="{6FCFFE53-9F15-294F-A732-A8DE6D57EF50}" srcOrd="1" destOrd="0" presId="urn:microsoft.com/office/officeart/2005/8/layout/cycle2"/>
    <dgm:cxn modelId="{A048E7D8-FDDB-284B-9B61-E7D086CFCCCB}" srcId="{06C12FF4-4E3C-354A-A40F-0F221B110C49}" destId="{DAEE55F9-1F85-4D4D-8681-F7EDB0B290D5}" srcOrd="5" destOrd="0" parTransId="{D3535EB2-0547-EB4E-91C1-85EA73634D0E}" sibTransId="{42B577C9-BA7C-1542-8C5C-D543A3E59A48}"/>
    <dgm:cxn modelId="{126E16DB-DC04-3D49-86E4-6421749E0C82}" srcId="{06C12FF4-4E3C-354A-A40F-0F221B110C49}" destId="{5DE41711-5BBD-4A4B-A645-47EF72C6772E}" srcOrd="1" destOrd="0" parTransId="{67DFBB8C-A95C-B045-A094-BC86CF8F79F5}" sibTransId="{33D60977-534B-0143-9DFE-7530BE6B9EAC}"/>
    <dgm:cxn modelId="{F119C9E6-07F9-914B-BA8A-1D5977C1400B}" type="presOf" srcId="{1758498F-3337-6345-A0AC-40C23F546ECD}" destId="{8DE04876-76C6-AC44-B876-870549EB928F}" srcOrd="0" destOrd="0" presId="urn:microsoft.com/office/officeart/2005/8/layout/cycle2"/>
    <dgm:cxn modelId="{C870CEE8-E3CB-7246-867E-12B7D4214204}" srcId="{06C12FF4-4E3C-354A-A40F-0F221B110C49}" destId="{F6C40C1E-685E-CE44-9515-3FBD355C9E14}" srcOrd="4" destOrd="0" parTransId="{65C6791C-D1DC-6A4F-ACAB-0FE3DDB2D893}" sibTransId="{CE28A507-1497-3341-9817-192B64691183}"/>
    <dgm:cxn modelId="{32BFC2FC-2D70-734C-B26E-0EBAD49EB3D3}" type="presOf" srcId="{42B577C9-BA7C-1542-8C5C-D543A3E59A48}" destId="{311DBE4A-FA16-ED45-AAEE-8F5900A95216}" srcOrd="0" destOrd="0" presId="urn:microsoft.com/office/officeart/2005/8/layout/cycle2"/>
    <dgm:cxn modelId="{84D2DCA1-2E35-1B4C-9B59-C7000335B708}" type="presParOf" srcId="{A8F8FD4A-1982-AF44-8DA6-5E88E2A9169C}" destId="{1DDF6504-E537-FD40-A85E-648A7D0DD286}" srcOrd="0" destOrd="0" presId="urn:microsoft.com/office/officeart/2005/8/layout/cycle2"/>
    <dgm:cxn modelId="{E670D59B-7B89-9F4A-BAFE-5A7B8C55B9AD}" type="presParOf" srcId="{A8F8FD4A-1982-AF44-8DA6-5E88E2A9169C}" destId="{4656CB6E-0781-EC4A-9B3E-08E3FB652D31}" srcOrd="1" destOrd="0" presId="urn:microsoft.com/office/officeart/2005/8/layout/cycle2"/>
    <dgm:cxn modelId="{965F3009-F952-9742-A1D3-51A5C31EBB1C}" type="presParOf" srcId="{4656CB6E-0781-EC4A-9B3E-08E3FB652D31}" destId="{7A075117-B9B3-6A48-A32D-94F747247DB3}" srcOrd="0" destOrd="0" presId="urn:microsoft.com/office/officeart/2005/8/layout/cycle2"/>
    <dgm:cxn modelId="{9EC19A25-8DBA-6644-B5C4-A2549D77BD43}" type="presParOf" srcId="{A8F8FD4A-1982-AF44-8DA6-5E88E2A9169C}" destId="{76244237-FBAA-D644-A8E2-E5DD2613029D}" srcOrd="2" destOrd="0" presId="urn:microsoft.com/office/officeart/2005/8/layout/cycle2"/>
    <dgm:cxn modelId="{C761E3DC-6A99-3E4E-B71B-34EF51ADF9C8}" type="presParOf" srcId="{A8F8FD4A-1982-AF44-8DA6-5E88E2A9169C}" destId="{5373B2BA-F6A9-434F-B5C4-5B4C03180813}" srcOrd="3" destOrd="0" presId="urn:microsoft.com/office/officeart/2005/8/layout/cycle2"/>
    <dgm:cxn modelId="{8C5945EA-96CD-C349-B2FC-BCA58CDC81FC}" type="presParOf" srcId="{5373B2BA-F6A9-434F-B5C4-5B4C03180813}" destId="{F5383F5B-8FB2-CF45-BB03-37FBEAD74F65}" srcOrd="0" destOrd="0" presId="urn:microsoft.com/office/officeart/2005/8/layout/cycle2"/>
    <dgm:cxn modelId="{CF55D10C-73BA-7348-BEA7-5458418BA6D8}" type="presParOf" srcId="{A8F8FD4A-1982-AF44-8DA6-5E88E2A9169C}" destId="{857856B5-E1F3-3B4E-8450-63240F7FB8F1}" srcOrd="4" destOrd="0" presId="urn:microsoft.com/office/officeart/2005/8/layout/cycle2"/>
    <dgm:cxn modelId="{CB36BA32-D15A-0049-8612-E6502526E90A}" type="presParOf" srcId="{A8F8FD4A-1982-AF44-8DA6-5E88E2A9169C}" destId="{8DE04876-76C6-AC44-B876-870549EB928F}" srcOrd="5" destOrd="0" presId="urn:microsoft.com/office/officeart/2005/8/layout/cycle2"/>
    <dgm:cxn modelId="{C239C79C-5242-014A-8EA8-56528243358F}" type="presParOf" srcId="{8DE04876-76C6-AC44-B876-870549EB928F}" destId="{6FCFFE53-9F15-294F-A732-A8DE6D57EF50}" srcOrd="0" destOrd="0" presId="urn:microsoft.com/office/officeart/2005/8/layout/cycle2"/>
    <dgm:cxn modelId="{833FD60D-2617-AB47-99CA-71F026CAA1E2}" type="presParOf" srcId="{A8F8FD4A-1982-AF44-8DA6-5E88E2A9169C}" destId="{EEA14400-B10B-2C43-8ADA-A1ED8E771392}" srcOrd="6" destOrd="0" presId="urn:microsoft.com/office/officeart/2005/8/layout/cycle2"/>
    <dgm:cxn modelId="{60B7BC2E-FE4C-C54D-A2A0-E402CF43C201}" type="presParOf" srcId="{A8F8FD4A-1982-AF44-8DA6-5E88E2A9169C}" destId="{FC0D17BF-3F4D-834A-9771-0C01C9B5591D}" srcOrd="7" destOrd="0" presId="urn:microsoft.com/office/officeart/2005/8/layout/cycle2"/>
    <dgm:cxn modelId="{4E5DDF75-9214-A44B-9068-E8151E8F0081}" type="presParOf" srcId="{FC0D17BF-3F4D-834A-9771-0C01C9B5591D}" destId="{036D2118-1FB9-824D-980E-7C12B1CC221A}" srcOrd="0" destOrd="0" presId="urn:microsoft.com/office/officeart/2005/8/layout/cycle2"/>
    <dgm:cxn modelId="{822023BD-063E-D84B-AC1C-CC5ABE8CF90C}" type="presParOf" srcId="{A8F8FD4A-1982-AF44-8DA6-5E88E2A9169C}" destId="{EAB1B009-4B04-8246-8F90-6822D9D7D541}" srcOrd="8" destOrd="0" presId="urn:microsoft.com/office/officeart/2005/8/layout/cycle2"/>
    <dgm:cxn modelId="{828FA7E1-CAAE-9C4E-A5DD-F86DD159A4C8}" type="presParOf" srcId="{A8F8FD4A-1982-AF44-8DA6-5E88E2A9169C}" destId="{7544ECE0-DE02-9C41-984F-E420E88D640A}" srcOrd="9" destOrd="0" presId="urn:microsoft.com/office/officeart/2005/8/layout/cycle2"/>
    <dgm:cxn modelId="{C18B95A1-2C6B-7A4A-BE12-3AC24E92E792}" type="presParOf" srcId="{7544ECE0-DE02-9C41-984F-E420E88D640A}" destId="{C0A24C0F-9B51-BC4F-AB90-79CAB07CD6DC}" srcOrd="0" destOrd="0" presId="urn:microsoft.com/office/officeart/2005/8/layout/cycle2"/>
    <dgm:cxn modelId="{96CFD4ED-F280-3B49-A26F-18329DF7503C}" type="presParOf" srcId="{A8F8FD4A-1982-AF44-8DA6-5E88E2A9169C}" destId="{E4162904-EA88-A947-8E21-BE7F6B0B015D}" srcOrd="10" destOrd="0" presId="urn:microsoft.com/office/officeart/2005/8/layout/cycle2"/>
    <dgm:cxn modelId="{02E78D29-41E6-3D44-B163-234DBD163FA1}" type="presParOf" srcId="{A8F8FD4A-1982-AF44-8DA6-5E88E2A9169C}" destId="{311DBE4A-FA16-ED45-AAEE-8F5900A95216}" srcOrd="11" destOrd="0" presId="urn:microsoft.com/office/officeart/2005/8/layout/cycle2"/>
    <dgm:cxn modelId="{FF0B0F83-52DA-6A4A-B549-6B566B5C768A}" type="presParOf" srcId="{311DBE4A-FA16-ED45-AAEE-8F5900A95216}" destId="{9608E508-7229-FF42-AFF1-8638B917E990}" srcOrd="0" destOrd="0" presId="urn:microsoft.com/office/officeart/2005/8/layout/cycle2"/>
    <dgm:cxn modelId="{0BBB271E-9219-EE42-9523-DC84357D0B9C}" type="presParOf" srcId="{A8F8FD4A-1982-AF44-8DA6-5E88E2A9169C}" destId="{D07AA040-017E-B246-97DD-A5843A248FD3}" srcOrd="12" destOrd="0" presId="urn:microsoft.com/office/officeart/2005/8/layout/cycle2"/>
    <dgm:cxn modelId="{163F49E4-5712-8D49-8FEC-E8175E182FE6}" type="presParOf" srcId="{A8F8FD4A-1982-AF44-8DA6-5E88E2A9169C}" destId="{A4A40215-B545-CB4F-802F-8554F296AD33}" srcOrd="13" destOrd="0" presId="urn:microsoft.com/office/officeart/2005/8/layout/cycle2"/>
    <dgm:cxn modelId="{940071AC-7A62-EB49-BDF7-7EF5F942C961}" type="presParOf" srcId="{A4A40215-B545-CB4F-802F-8554F296AD33}" destId="{6622AC14-47C9-7A45-8C2D-0D8CF85B4499}" srcOrd="0" destOrd="0" presId="urn:microsoft.com/office/officeart/2005/8/layout/cycle2"/>
    <dgm:cxn modelId="{F2802D3F-0828-F44A-B166-C6913E6E78ED}" type="presParOf" srcId="{A8F8FD4A-1982-AF44-8DA6-5E88E2A9169C}" destId="{6B01499A-5875-304B-A45B-759D86C4DB8E}" srcOrd="14" destOrd="0" presId="urn:microsoft.com/office/officeart/2005/8/layout/cycle2"/>
    <dgm:cxn modelId="{4F09D12A-05FB-C54D-9CE5-8CEEED642689}" type="presParOf" srcId="{A8F8FD4A-1982-AF44-8DA6-5E88E2A9169C}" destId="{7B5B5AFC-CDDF-9847-A8A4-DE10597FCCFF}" srcOrd="15" destOrd="0" presId="urn:microsoft.com/office/officeart/2005/8/layout/cycle2"/>
    <dgm:cxn modelId="{DCBF6288-91BF-6A4A-89E9-B380F6853F7B}" type="presParOf" srcId="{7B5B5AFC-CDDF-9847-A8A4-DE10597FCCFF}" destId="{6E0C5B18-7569-F54E-8F25-A6A3157C9F3C}"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5F24B6-A5AD-47AF-9B51-FB99BF7F8208}">
      <dsp:nvSpPr>
        <dsp:cNvPr id="0" name=""/>
        <dsp:cNvSpPr/>
      </dsp:nvSpPr>
      <dsp:spPr>
        <a:xfrm>
          <a:off x="0" y="400838"/>
          <a:ext cx="2752179" cy="1100871"/>
        </a:xfrm>
        <a:prstGeom prst="leftRightRibb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AE786A-AFB3-407C-B595-B6F9FACABD88}">
      <dsp:nvSpPr>
        <dsp:cNvPr id="0" name=""/>
        <dsp:cNvSpPr/>
      </dsp:nvSpPr>
      <dsp:spPr>
        <a:xfrm>
          <a:off x="330261" y="593490"/>
          <a:ext cx="908219" cy="53942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6228" rIns="0" bIns="49530" numCol="1" spcCol="1270" anchor="ctr" anchorCtr="0">
          <a:noAutofit/>
        </a:bodyPr>
        <a:lstStyle/>
        <a:p>
          <a:pPr marL="0" lvl="0" indent="0" algn="ctr" defTabSz="577850">
            <a:lnSpc>
              <a:spcPct val="90000"/>
            </a:lnSpc>
            <a:spcBef>
              <a:spcPct val="0"/>
            </a:spcBef>
            <a:spcAft>
              <a:spcPct val="35000"/>
            </a:spcAft>
            <a:buNone/>
          </a:pPr>
          <a:r>
            <a:rPr lang="nl-BE" sz="1300" kern="1200"/>
            <a:t>Waarneming</a:t>
          </a:r>
        </a:p>
      </dsp:txBody>
      <dsp:txXfrm>
        <a:off x="330261" y="593490"/>
        <a:ext cx="908219" cy="539427"/>
      </dsp:txXfrm>
    </dsp:sp>
    <dsp:sp modelId="{94A0B541-C867-42DB-8B31-155BAAC0BD4B}">
      <dsp:nvSpPr>
        <dsp:cNvPr id="0" name=""/>
        <dsp:cNvSpPr/>
      </dsp:nvSpPr>
      <dsp:spPr>
        <a:xfrm>
          <a:off x="1376089" y="769630"/>
          <a:ext cx="1073349" cy="53942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6228" rIns="0" bIns="49530" numCol="1" spcCol="1270" anchor="ctr" anchorCtr="0">
          <a:noAutofit/>
        </a:bodyPr>
        <a:lstStyle/>
        <a:p>
          <a:pPr marL="0" lvl="0" indent="0" algn="ctr" defTabSz="577850">
            <a:lnSpc>
              <a:spcPct val="90000"/>
            </a:lnSpc>
            <a:spcBef>
              <a:spcPct val="0"/>
            </a:spcBef>
            <a:spcAft>
              <a:spcPct val="35000"/>
            </a:spcAft>
            <a:buNone/>
          </a:pPr>
          <a:r>
            <a:rPr lang="nl-BE" sz="1300" kern="1200"/>
            <a:t>Gedachten experiment</a:t>
          </a:r>
        </a:p>
      </dsp:txBody>
      <dsp:txXfrm>
        <a:off x="1376089" y="769630"/>
        <a:ext cx="1073349" cy="5394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5F24B6-A5AD-47AF-9B51-FB99BF7F8208}">
      <dsp:nvSpPr>
        <dsp:cNvPr id="0" name=""/>
        <dsp:cNvSpPr/>
      </dsp:nvSpPr>
      <dsp:spPr>
        <a:xfrm>
          <a:off x="0" y="400838"/>
          <a:ext cx="2752179" cy="1100871"/>
        </a:xfrm>
        <a:prstGeom prst="leftRightRibbon">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AE786A-AFB3-407C-B595-B6F9FACABD88}">
      <dsp:nvSpPr>
        <dsp:cNvPr id="0" name=""/>
        <dsp:cNvSpPr/>
      </dsp:nvSpPr>
      <dsp:spPr>
        <a:xfrm>
          <a:off x="330261" y="593490"/>
          <a:ext cx="908219" cy="53942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3340" rIns="0" bIns="57150" numCol="1" spcCol="1270" anchor="ctr" anchorCtr="0">
          <a:noAutofit/>
        </a:bodyPr>
        <a:lstStyle/>
        <a:p>
          <a:pPr marL="0" lvl="0" indent="0" algn="ctr" defTabSz="666750">
            <a:lnSpc>
              <a:spcPct val="90000"/>
            </a:lnSpc>
            <a:spcBef>
              <a:spcPct val="0"/>
            </a:spcBef>
            <a:spcAft>
              <a:spcPct val="35000"/>
            </a:spcAft>
            <a:buNone/>
          </a:pPr>
          <a:r>
            <a:rPr lang="nl-BE" sz="1500" kern="1200"/>
            <a:t>Gestuurd</a:t>
          </a:r>
        </a:p>
      </dsp:txBody>
      <dsp:txXfrm>
        <a:off x="330261" y="593490"/>
        <a:ext cx="908219" cy="539427"/>
      </dsp:txXfrm>
    </dsp:sp>
    <dsp:sp modelId="{94A0B541-C867-42DB-8B31-155BAAC0BD4B}">
      <dsp:nvSpPr>
        <dsp:cNvPr id="0" name=""/>
        <dsp:cNvSpPr/>
      </dsp:nvSpPr>
      <dsp:spPr>
        <a:xfrm>
          <a:off x="1376089" y="769630"/>
          <a:ext cx="1073349" cy="53942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3340" rIns="0" bIns="57150" numCol="1" spcCol="1270" anchor="ctr" anchorCtr="0">
          <a:noAutofit/>
        </a:bodyPr>
        <a:lstStyle/>
        <a:p>
          <a:pPr marL="0" lvl="0" indent="0" algn="ctr" defTabSz="666750">
            <a:lnSpc>
              <a:spcPct val="90000"/>
            </a:lnSpc>
            <a:spcBef>
              <a:spcPct val="0"/>
            </a:spcBef>
            <a:spcAft>
              <a:spcPct val="35000"/>
            </a:spcAft>
            <a:buNone/>
          </a:pPr>
          <a:r>
            <a:rPr lang="nl-BE" sz="1500" kern="1200"/>
            <a:t>Vrij onderzoek</a:t>
          </a:r>
        </a:p>
      </dsp:txBody>
      <dsp:txXfrm>
        <a:off x="1376089" y="769630"/>
        <a:ext cx="1073349" cy="5394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5F24B6-A5AD-47AF-9B51-FB99BF7F8208}">
      <dsp:nvSpPr>
        <dsp:cNvPr id="0" name=""/>
        <dsp:cNvSpPr/>
      </dsp:nvSpPr>
      <dsp:spPr>
        <a:xfrm>
          <a:off x="0" y="400838"/>
          <a:ext cx="2752179" cy="1100871"/>
        </a:xfrm>
        <a:prstGeom prst="leftRightRibb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AE786A-AFB3-407C-B595-B6F9FACABD88}">
      <dsp:nvSpPr>
        <dsp:cNvPr id="0" name=""/>
        <dsp:cNvSpPr/>
      </dsp:nvSpPr>
      <dsp:spPr>
        <a:xfrm>
          <a:off x="330261" y="593490"/>
          <a:ext cx="908219" cy="53942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2672" rIns="0" bIns="45720" numCol="1" spcCol="1270" anchor="ctr" anchorCtr="0">
          <a:noAutofit/>
        </a:bodyPr>
        <a:lstStyle/>
        <a:p>
          <a:pPr marL="0" lvl="0" indent="0" algn="ctr" defTabSz="533400">
            <a:lnSpc>
              <a:spcPct val="90000"/>
            </a:lnSpc>
            <a:spcBef>
              <a:spcPct val="0"/>
            </a:spcBef>
            <a:spcAft>
              <a:spcPct val="35000"/>
            </a:spcAft>
            <a:buNone/>
          </a:pPr>
          <a:r>
            <a:rPr lang="nl-BE" sz="1200" kern="1200"/>
            <a:t>Enkelvoudig probleem</a:t>
          </a:r>
        </a:p>
      </dsp:txBody>
      <dsp:txXfrm>
        <a:off x="330261" y="593490"/>
        <a:ext cx="908219" cy="539427"/>
      </dsp:txXfrm>
    </dsp:sp>
    <dsp:sp modelId="{94A0B541-C867-42DB-8B31-155BAAC0BD4B}">
      <dsp:nvSpPr>
        <dsp:cNvPr id="0" name=""/>
        <dsp:cNvSpPr/>
      </dsp:nvSpPr>
      <dsp:spPr>
        <a:xfrm>
          <a:off x="1376089" y="769630"/>
          <a:ext cx="1073349" cy="53942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2672" rIns="0" bIns="45720" numCol="1" spcCol="1270" anchor="ctr" anchorCtr="0">
          <a:noAutofit/>
        </a:bodyPr>
        <a:lstStyle/>
        <a:p>
          <a:pPr marL="0" lvl="0" indent="0" algn="ctr" defTabSz="533400">
            <a:lnSpc>
              <a:spcPct val="90000"/>
            </a:lnSpc>
            <a:spcBef>
              <a:spcPct val="0"/>
            </a:spcBef>
            <a:spcAft>
              <a:spcPct val="35000"/>
            </a:spcAft>
            <a:buNone/>
          </a:pPr>
          <a:r>
            <a:rPr lang="nl-BE" sz="1200" kern="1200"/>
            <a:t>Meerdere STEM concepten</a:t>
          </a:r>
        </a:p>
      </dsp:txBody>
      <dsp:txXfrm>
        <a:off x="1376089" y="769630"/>
        <a:ext cx="1073349" cy="5394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DF6504-E537-FD40-A85E-648A7D0DD286}">
      <dsp:nvSpPr>
        <dsp:cNvPr id="0" name=""/>
        <dsp:cNvSpPr/>
      </dsp:nvSpPr>
      <dsp:spPr>
        <a:xfrm>
          <a:off x="3249522" y="808"/>
          <a:ext cx="1025004" cy="102500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nl-NL" sz="700" kern="1200"/>
            <a:t>Afbakenen probleemstelling</a:t>
          </a:r>
        </a:p>
      </dsp:txBody>
      <dsp:txXfrm>
        <a:off x="3399630" y="150916"/>
        <a:ext cx="724788" cy="724788"/>
      </dsp:txXfrm>
    </dsp:sp>
    <dsp:sp modelId="{4656CB6E-0781-EC4A-9B3E-08E3FB652D31}">
      <dsp:nvSpPr>
        <dsp:cNvPr id="0" name=""/>
        <dsp:cNvSpPr/>
      </dsp:nvSpPr>
      <dsp:spPr>
        <a:xfrm rot="1350000">
          <a:off x="4330027" y="632280"/>
          <a:ext cx="273602" cy="3459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nl-NL" sz="600" kern="1200"/>
        </a:p>
      </dsp:txBody>
      <dsp:txXfrm>
        <a:off x="4333151" y="685762"/>
        <a:ext cx="191521" cy="207563"/>
      </dsp:txXfrm>
    </dsp:sp>
    <dsp:sp modelId="{76244237-FBAA-D644-A8E2-E5DD2613029D}">
      <dsp:nvSpPr>
        <dsp:cNvPr id="0" name=""/>
        <dsp:cNvSpPr/>
      </dsp:nvSpPr>
      <dsp:spPr>
        <a:xfrm>
          <a:off x="4673439" y="590613"/>
          <a:ext cx="1025004" cy="102500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nl-NL" sz="700" kern="1200"/>
            <a:t>Formuleren onderzoeksvraag</a:t>
          </a:r>
        </a:p>
      </dsp:txBody>
      <dsp:txXfrm>
        <a:off x="4823547" y="740721"/>
        <a:ext cx="724788" cy="724788"/>
      </dsp:txXfrm>
    </dsp:sp>
    <dsp:sp modelId="{5373B2BA-F6A9-434F-B5C4-5B4C03180813}">
      <dsp:nvSpPr>
        <dsp:cNvPr id="0" name=""/>
        <dsp:cNvSpPr/>
      </dsp:nvSpPr>
      <dsp:spPr>
        <a:xfrm rot="4050000">
          <a:off x="5341079" y="1634951"/>
          <a:ext cx="273602" cy="3459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nl-NL" sz="600" kern="1200"/>
        </a:p>
      </dsp:txBody>
      <dsp:txXfrm>
        <a:off x="5366414" y="1666223"/>
        <a:ext cx="191521" cy="207563"/>
      </dsp:txXfrm>
    </dsp:sp>
    <dsp:sp modelId="{857856B5-E1F3-3B4E-8450-63240F7FB8F1}">
      <dsp:nvSpPr>
        <dsp:cNvPr id="0" name=""/>
        <dsp:cNvSpPr/>
      </dsp:nvSpPr>
      <dsp:spPr>
        <a:xfrm>
          <a:off x="5263244" y="2014530"/>
          <a:ext cx="1025004" cy="102500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nl-NL" sz="700" kern="1200"/>
            <a:t>Formuleren hypothese</a:t>
          </a:r>
        </a:p>
      </dsp:txBody>
      <dsp:txXfrm>
        <a:off x="5413352" y="2164638"/>
        <a:ext cx="724788" cy="724788"/>
      </dsp:txXfrm>
    </dsp:sp>
    <dsp:sp modelId="{8DE04876-76C6-AC44-B876-870549EB928F}">
      <dsp:nvSpPr>
        <dsp:cNvPr id="0" name=""/>
        <dsp:cNvSpPr/>
      </dsp:nvSpPr>
      <dsp:spPr>
        <a:xfrm rot="6750000">
          <a:off x="5347006" y="3058867"/>
          <a:ext cx="273602" cy="3459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nl-NL" sz="600" kern="1200"/>
        </a:p>
      </dsp:txBody>
      <dsp:txXfrm rot="10800000">
        <a:off x="5403752" y="3090139"/>
        <a:ext cx="191521" cy="207563"/>
      </dsp:txXfrm>
    </dsp:sp>
    <dsp:sp modelId="{EEA14400-B10B-2C43-8ADA-A1ED8E771392}">
      <dsp:nvSpPr>
        <dsp:cNvPr id="0" name=""/>
        <dsp:cNvSpPr/>
      </dsp:nvSpPr>
      <dsp:spPr>
        <a:xfrm>
          <a:off x="4673439" y="3438447"/>
          <a:ext cx="1025004" cy="102500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nl-NL" sz="700" kern="1200"/>
            <a:t>Opstellen onderzoeksplan-experiment</a:t>
          </a:r>
        </a:p>
      </dsp:txBody>
      <dsp:txXfrm>
        <a:off x="4823547" y="3588555"/>
        <a:ext cx="724788" cy="724788"/>
      </dsp:txXfrm>
    </dsp:sp>
    <dsp:sp modelId="{FC0D17BF-3F4D-834A-9771-0C01C9B5591D}">
      <dsp:nvSpPr>
        <dsp:cNvPr id="0" name=""/>
        <dsp:cNvSpPr/>
      </dsp:nvSpPr>
      <dsp:spPr>
        <a:xfrm rot="9450000">
          <a:off x="4344336" y="4069919"/>
          <a:ext cx="273602" cy="3459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nl-NL" sz="600" kern="1200"/>
        </a:p>
      </dsp:txBody>
      <dsp:txXfrm rot="10800000">
        <a:off x="4423293" y="4123401"/>
        <a:ext cx="191521" cy="207563"/>
      </dsp:txXfrm>
    </dsp:sp>
    <dsp:sp modelId="{EAB1B009-4B04-8246-8F90-6822D9D7D541}">
      <dsp:nvSpPr>
        <dsp:cNvPr id="0" name=""/>
        <dsp:cNvSpPr/>
      </dsp:nvSpPr>
      <dsp:spPr>
        <a:xfrm>
          <a:off x="3249522" y="4028252"/>
          <a:ext cx="1025004" cy="102500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nl-NL" sz="700" kern="1200"/>
            <a:t>Waarnemen-verzamelen data</a:t>
          </a:r>
        </a:p>
      </dsp:txBody>
      <dsp:txXfrm>
        <a:off x="3399630" y="4178360"/>
        <a:ext cx="724788" cy="724788"/>
      </dsp:txXfrm>
    </dsp:sp>
    <dsp:sp modelId="{7544ECE0-DE02-9C41-984F-E420E88D640A}">
      <dsp:nvSpPr>
        <dsp:cNvPr id="0" name=""/>
        <dsp:cNvSpPr/>
      </dsp:nvSpPr>
      <dsp:spPr>
        <a:xfrm rot="12150000">
          <a:off x="2920419" y="4075846"/>
          <a:ext cx="273602" cy="3459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nl-NL" sz="600" kern="1200"/>
        </a:p>
      </dsp:txBody>
      <dsp:txXfrm rot="10800000">
        <a:off x="2999376" y="4160740"/>
        <a:ext cx="191521" cy="207563"/>
      </dsp:txXfrm>
    </dsp:sp>
    <dsp:sp modelId="{E4162904-EA88-A947-8E21-BE7F6B0B015D}">
      <dsp:nvSpPr>
        <dsp:cNvPr id="0" name=""/>
        <dsp:cNvSpPr/>
      </dsp:nvSpPr>
      <dsp:spPr>
        <a:xfrm>
          <a:off x="1825605" y="3438447"/>
          <a:ext cx="1025004" cy="102500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nl-NL" sz="700" kern="1200"/>
            <a:t>Formuleren besluit</a:t>
          </a:r>
        </a:p>
      </dsp:txBody>
      <dsp:txXfrm>
        <a:off x="1975713" y="3588555"/>
        <a:ext cx="724788" cy="724788"/>
      </dsp:txXfrm>
    </dsp:sp>
    <dsp:sp modelId="{311DBE4A-FA16-ED45-AAEE-8F5900A95216}">
      <dsp:nvSpPr>
        <dsp:cNvPr id="0" name=""/>
        <dsp:cNvSpPr/>
      </dsp:nvSpPr>
      <dsp:spPr>
        <a:xfrm rot="14850000">
          <a:off x="1909367" y="3073175"/>
          <a:ext cx="273602" cy="3459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nl-NL" sz="600" kern="1200"/>
        </a:p>
      </dsp:txBody>
      <dsp:txXfrm rot="10800000">
        <a:off x="1966113" y="3180279"/>
        <a:ext cx="191521" cy="207563"/>
      </dsp:txXfrm>
    </dsp:sp>
    <dsp:sp modelId="{D07AA040-017E-B246-97DD-A5843A248FD3}">
      <dsp:nvSpPr>
        <dsp:cNvPr id="0" name=""/>
        <dsp:cNvSpPr/>
      </dsp:nvSpPr>
      <dsp:spPr>
        <a:xfrm>
          <a:off x="1235800" y="2014530"/>
          <a:ext cx="1025004" cy="102500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nl-NL" sz="700" kern="1200"/>
            <a:t>Toetsen besluit-hypothese</a:t>
          </a:r>
        </a:p>
      </dsp:txBody>
      <dsp:txXfrm>
        <a:off x="1385908" y="2164638"/>
        <a:ext cx="724788" cy="724788"/>
      </dsp:txXfrm>
    </dsp:sp>
    <dsp:sp modelId="{A4A40215-B545-CB4F-802F-8554F296AD33}">
      <dsp:nvSpPr>
        <dsp:cNvPr id="0" name=""/>
        <dsp:cNvSpPr/>
      </dsp:nvSpPr>
      <dsp:spPr>
        <a:xfrm rot="17550000">
          <a:off x="1903440" y="1649259"/>
          <a:ext cx="273602" cy="3459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nl-NL" sz="600" kern="1200"/>
        </a:p>
      </dsp:txBody>
      <dsp:txXfrm>
        <a:off x="1928775" y="1756363"/>
        <a:ext cx="191521" cy="207563"/>
      </dsp:txXfrm>
    </dsp:sp>
    <dsp:sp modelId="{6B01499A-5875-304B-A45B-759D86C4DB8E}">
      <dsp:nvSpPr>
        <dsp:cNvPr id="0" name=""/>
        <dsp:cNvSpPr/>
      </dsp:nvSpPr>
      <dsp:spPr>
        <a:xfrm>
          <a:off x="1825605" y="590613"/>
          <a:ext cx="1025004" cy="102500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nl-NL" sz="700" kern="1200"/>
            <a:t>Reflecteren en communiceren</a:t>
          </a:r>
        </a:p>
      </dsp:txBody>
      <dsp:txXfrm>
        <a:off x="1975713" y="740721"/>
        <a:ext cx="724788" cy="724788"/>
      </dsp:txXfrm>
    </dsp:sp>
    <dsp:sp modelId="{7B5B5AFC-CDDF-9847-A8A4-DE10597FCCFF}">
      <dsp:nvSpPr>
        <dsp:cNvPr id="0" name=""/>
        <dsp:cNvSpPr/>
      </dsp:nvSpPr>
      <dsp:spPr>
        <a:xfrm rot="20250000">
          <a:off x="2906111" y="638207"/>
          <a:ext cx="273602" cy="3459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nl-NL" sz="600" kern="1200"/>
        </a:p>
      </dsp:txBody>
      <dsp:txXfrm>
        <a:off x="2909235" y="723101"/>
        <a:ext cx="191521" cy="2075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DF6504-E537-FD40-A85E-648A7D0DD286}">
      <dsp:nvSpPr>
        <dsp:cNvPr id="0" name=""/>
        <dsp:cNvSpPr/>
      </dsp:nvSpPr>
      <dsp:spPr>
        <a:xfrm>
          <a:off x="3320691" y="1054"/>
          <a:ext cx="1220786" cy="122078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nl-NL" sz="1000" kern="1200"/>
            <a:t>Afbakenen probleem-stelling</a:t>
          </a:r>
        </a:p>
      </dsp:txBody>
      <dsp:txXfrm>
        <a:off x="3499471" y="179834"/>
        <a:ext cx="863226" cy="863226"/>
      </dsp:txXfrm>
    </dsp:sp>
    <dsp:sp modelId="{4656CB6E-0781-EC4A-9B3E-08E3FB652D31}">
      <dsp:nvSpPr>
        <dsp:cNvPr id="0" name=""/>
        <dsp:cNvSpPr/>
      </dsp:nvSpPr>
      <dsp:spPr>
        <a:xfrm rot="1350000">
          <a:off x="4606969" y="752522"/>
          <a:ext cx="324096" cy="4120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nl-NL" sz="1800" kern="1200"/>
        </a:p>
      </dsp:txBody>
      <dsp:txXfrm>
        <a:off x="4610670" y="816321"/>
        <a:ext cx="226867" cy="247209"/>
      </dsp:txXfrm>
    </dsp:sp>
    <dsp:sp modelId="{76244237-FBAA-D644-A8E2-E5DD2613029D}">
      <dsp:nvSpPr>
        <dsp:cNvPr id="0" name=""/>
        <dsp:cNvSpPr/>
      </dsp:nvSpPr>
      <dsp:spPr>
        <a:xfrm>
          <a:off x="5013505" y="702240"/>
          <a:ext cx="1220786" cy="122078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nl-NL" sz="1000" kern="1200"/>
            <a:t>Formuleren onderzoeks-vraag</a:t>
          </a:r>
        </a:p>
      </dsp:txBody>
      <dsp:txXfrm>
        <a:off x="5192285" y="881020"/>
        <a:ext cx="863226" cy="863226"/>
      </dsp:txXfrm>
    </dsp:sp>
    <dsp:sp modelId="{5373B2BA-F6A9-434F-B5C4-5B4C03180813}">
      <dsp:nvSpPr>
        <dsp:cNvPr id="0" name=""/>
        <dsp:cNvSpPr/>
      </dsp:nvSpPr>
      <dsp:spPr>
        <a:xfrm rot="4050000">
          <a:off x="5808933" y="1944558"/>
          <a:ext cx="324096" cy="4120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nl-NL" sz="1800" kern="1200"/>
        </a:p>
      </dsp:txBody>
      <dsp:txXfrm>
        <a:off x="5838944" y="1982047"/>
        <a:ext cx="226867" cy="247209"/>
      </dsp:txXfrm>
    </dsp:sp>
    <dsp:sp modelId="{857856B5-E1F3-3B4E-8450-63240F7FB8F1}">
      <dsp:nvSpPr>
        <dsp:cNvPr id="0" name=""/>
        <dsp:cNvSpPr/>
      </dsp:nvSpPr>
      <dsp:spPr>
        <a:xfrm>
          <a:off x="5714692" y="2395054"/>
          <a:ext cx="1220786" cy="122078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nl-NL" sz="1000" kern="1200"/>
            <a:t>Formuleren hypothese</a:t>
          </a:r>
        </a:p>
      </dsp:txBody>
      <dsp:txXfrm>
        <a:off x="5893472" y="2573834"/>
        <a:ext cx="863226" cy="863226"/>
      </dsp:txXfrm>
    </dsp:sp>
    <dsp:sp modelId="{8DE04876-76C6-AC44-B876-870549EB928F}">
      <dsp:nvSpPr>
        <dsp:cNvPr id="0" name=""/>
        <dsp:cNvSpPr/>
      </dsp:nvSpPr>
      <dsp:spPr>
        <a:xfrm rot="6750000">
          <a:off x="5815953" y="3637373"/>
          <a:ext cx="324096" cy="4120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nl-NL" sz="1800" kern="1200"/>
        </a:p>
      </dsp:txBody>
      <dsp:txXfrm rot="10800000">
        <a:off x="5883171" y="3674862"/>
        <a:ext cx="226867" cy="247209"/>
      </dsp:txXfrm>
    </dsp:sp>
    <dsp:sp modelId="{EEA14400-B10B-2C43-8ADA-A1ED8E771392}">
      <dsp:nvSpPr>
        <dsp:cNvPr id="0" name=""/>
        <dsp:cNvSpPr/>
      </dsp:nvSpPr>
      <dsp:spPr>
        <a:xfrm>
          <a:off x="5013505" y="4087869"/>
          <a:ext cx="1220786" cy="122078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nl-NL" sz="1000" kern="1200"/>
            <a:t>Opstellen onderzoeksplan-experiment</a:t>
          </a:r>
        </a:p>
      </dsp:txBody>
      <dsp:txXfrm>
        <a:off x="5192285" y="4266649"/>
        <a:ext cx="863226" cy="863226"/>
      </dsp:txXfrm>
    </dsp:sp>
    <dsp:sp modelId="{FC0D17BF-3F4D-834A-9771-0C01C9B5591D}">
      <dsp:nvSpPr>
        <dsp:cNvPr id="0" name=""/>
        <dsp:cNvSpPr/>
      </dsp:nvSpPr>
      <dsp:spPr>
        <a:xfrm rot="9450000">
          <a:off x="4623917" y="4839337"/>
          <a:ext cx="324096" cy="4120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nl-NL" sz="1800" kern="1200"/>
        </a:p>
      </dsp:txBody>
      <dsp:txXfrm rot="10800000">
        <a:off x="4717445" y="4903136"/>
        <a:ext cx="226867" cy="247209"/>
      </dsp:txXfrm>
    </dsp:sp>
    <dsp:sp modelId="{EAB1B009-4B04-8246-8F90-6822D9D7D541}">
      <dsp:nvSpPr>
        <dsp:cNvPr id="0" name=""/>
        <dsp:cNvSpPr/>
      </dsp:nvSpPr>
      <dsp:spPr>
        <a:xfrm>
          <a:off x="3320691" y="4789055"/>
          <a:ext cx="1220786" cy="122078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nl-NL" sz="1000" kern="1200"/>
            <a:t>Waarnemen-verzamelen data</a:t>
          </a:r>
        </a:p>
      </dsp:txBody>
      <dsp:txXfrm>
        <a:off x="3499471" y="4967835"/>
        <a:ext cx="863226" cy="863226"/>
      </dsp:txXfrm>
    </dsp:sp>
    <dsp:sp modelId="{7544ECE0-DE02-9C41-984F-E420E88D640A}">
      <dsp:nvSpPr>
        <dsp:cNvPr id="0" name=""/>
        <dsp:cNvSpPr/>
      </dsp:nvSpPr>
      <dsp:spPr>
        <a:xfrm rot="12150000">
          <a:off x="2931103" y="4846358"/>
          <a:ext cx="324096" cy="4120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nl-NL" sz="1800" kern="1200"/>
        </a:p>
      </dsp:txBody>
      <dsp:txXfrm rot="10800000">
        <a:off x="3024631" y="4947365"/>
        <a:ext cx="226867" cy="247209"/>
      </dsp:txXfrm>
    </dsp:sp>
    <dsp:sp modelId="{E4162904-EA88-A947-8E21-BE7F6B0B015D}">
      <dsp:nvSpPr>
        <dsp:cNvPr id="0" name=""/>
        <dsp:cNvSpPr/>
      </dsp:nvSpPr>
      <dsp:spPr>
        <a:xfrm>
          <a:off x="1627877" y="4087869"/>
          <a:ext cx="1220786" cy="122078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nl-NL" sz="1000" kern="1200"/>
            <a:t>Formuleren besluit</a:t>
          </a:r>
        </a:p>
      </dsp:txBody>
      <dsp:txXfrm>
        <a:off x="1806657" y="4266649"/>
        <a:ext cx="863226" cy="863226"/>
      </dsp:txXfrm>
    </dsp:sp>
    <dsp:sp modelId="{311DBE4A-FA16-ED45-AAEE-8F5900A95216}">
      <dsp:nvSpPr>
        <dsp:cNvPr id="0" name=""/>
        <dsp:cNvSpPr/>
      </dsp:nvSpPr>
      <dsp:spPr>
        <a:xfrm rot="14850000">
          <a:off x="1729138" y="3654321"/>
          <a:ext cx="324096" cy="4120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nl-NL" sz="1800" kern="1200"/>
        </a:p>
      </dsp:txBody>
      <dsp:txXfrm rot="10800000">
        <a:off x="1796356" y="3781638"/>
        <a:ext cx="226867" cy="247209"/>
      </dsp:txXfrm>
    </dsp:sp>
    <dsp:sp modelId="{D07AA040-017E-B246-97DD-A5843A248FD3}">
      <dsp:nvSpPr>
        <dsp:cNvPr id="0" name=""/>
        <dsp:cNvSpPr/>
      </dsp:nvSpPr>
      <dsp:spPr>
        <a:xfrm>
          <a:off x="926690" y="2395054"/>
          <a:ext cx="1220786" cy="122078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nl-NL" sz="1000" kern="1200"/>
            <a:t>Toetsen besluit-hypothese</a:t>
          </a:r>
        </a:p>
      </dsp:txBody>
      <dsp:txXfrm>
        <a:off x="1105470" y="2573834"/>
        <a:ext cx="863226" cy="863226"/>
      </dsp:txXfrm>
    </dsp:sp>
    <dsp:sp modelId="{A4A40215-B545-CB4F-802F-8554F296AD33}">
      <dsp:nvSpPr>
        <dsp:cNvPr id="0" name=""/>
        <dsp:cNvSpPr/>
      </dsp:nvSpPr>
      <dsp:spPr>
        <a:xfrm rot="17550000">
          <a:off x="1722118" y="1961507"/>
          <a:ext cx="324096" cy="4120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nl-NL" sz="1800" kern="1200"/>
        </a:p>
      </dsp:txBody>
      <dsp:txXfrm>
        <a:off x="1752129" y="2088824"/>
        <a:ext cx="226867" cy="247209"/>
      </dsp:txXfrm>
    </dsp:sp>
    <dsp:sp modelId="{6B01499A-5875-304B-A45B-759D86C4DB8E}">
      <dsp:nvSpPr>
        <dsp:cNvPr id="0" name=""/>
        <dsp:cNvSpPr/>
      </dsp:nvSpPr>
      <dsp:spPr>
        <a:xfrm>
          <a:off x="1627877" y="702240"/>
          <a:ext cx="1220786" cy="122078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nl-NL" sz="1000" kern="1200"/>
            <a:t>Reflecteren en communiceren</a:t>
          </a:r>
        </a:p>
      </dsp:txBody>
      <dsp:txXfrm>
        <a:off x="1806657" y="881020"/>
        <a:ext cx="863226" cy="863226"/>
      </dsp:txXfrm>
    </dsp:sp>
    <dsp:sp modelId="{7B5B5AFC-CDDF-9847-A8A4-DE10597FCCFF}">
      <dsp:nvSpPr>
        <dsp:cNvPr id="0" name=""/>
        <dsp:cNvSpPr/>
      </dsp:nvSpPr>
      <dsp:spPr>
        <a:xfrm rot="20250000">
          <a:off x="2914154" y="759542"/>
          <a:ext cx="324096" cy="4120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nl-NL" sz="1800" kern="1200"/>
        </a:p>
      </dsp:txBody>
      <dsp:txXfrm>
        <a:off x="2917855" y="860549"/>
        <a:ext cx="226867" cy="247209"/>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3.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2B28B8-0725-4B3D-B58B-0ACE841212AE}" type="datetimeFigureOut">
              <a:rPr lang="nl-BE" smtClean="0"/>
              <a:t>22/02/2021</a:t>
            </a:fld>
            <a:endParaRPr lang="nl-BE"/>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C3B113-9BAD-4F30-B83C-ABEDEA3B687A}" type="slidenum">
              <a:rPr lang="nl-BE" smtClean="0"/>
              <a:t>‹nr.›</a:t>
            </a:fld>
            <a:endParaRPr lang="nl-BE"/>
          </a:p>
        </p:txBody>
      </p:sp>
    </p:spTree>
    <p:extLst>
      <p:ext uri="{BB962C8B-B14F-4D97-AF65-F5344CB8AC3E}">
        <p14:creationId xmlns:p14="http://schemas.microsoft.com/office/powerpoint/2010/main" val="2718985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C90771-AD47-4557-9E63-4F12DAD49521}" type="datetimeFigureOut">
              <a:rPr lang="nl-BE" smtClean="0"/>
              <a:t>22/02/2021</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72BC55-FD00-4953-BF16-15991B6C2CB2}" type="slidenum">
              <a:rPr lang="nl-BE" smtClean="0"/>
              <a:t>‹nr.›</a:t>
            </a:fld>
            <a:endParaRPr lang="nl-BE"/>
          </a:p>
        </p:txBody>
      </p:sp>
    </p:spTree>
    <p:extLst>
      <p:ext uri="{BB962C8B-B14F-4D97-AF65-F5344CB8AC3E}">
        <p14:creationId xmlns:p14="http://schemas.microsoft.com/office/powerpoint/2010/main" val="3758314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het.colorado.edu/sims/html/energy-forms-and-changes/latest/energy-forms-and-changes_nl.html"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phet.colorado.edu/sims/html/states-of-matter/latest/states-of-matter_nl.html"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forms.office.com/Pages/ResponsePage.aspx?id=6uvhh5sBXk6Yv2NT27BcMCSMamvX4llMq_c_kVE-VMhUNUZEVkxMMDRLM0tENVBERDdXNFlINERNRy4u"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olabz.eu/user/47"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innovet-sensoren-en-actuatoren.netlify.app/"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innovet-arduino-uno.netlify.app/"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dona.ugent.be/"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stem-ict.be" TargetMode="External"/><Relationship Id="rId4" Type="http://schemas.openxmlformats.org/officeDocument/2006/relationships/hyperlink" Target="https://www.youtube.com/c/UHasseltTutorials/video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Op basis van 17u/schooljaar in 32u week.  Houdt geen rekening met extra complementair uur of &gt;32u week.</a:t>
            </a:r>
          </a:p>
          <a:p>
            <a:r>
              <a:rPr lang="nl-BE"/>
              <a:t>Eigen klemtoon= schoolkeuze</a:t>
            </a:r>
          </a:p>
          <a:p>
            <a:r>
              <a:rPr lang="nl-BE"/>
              <a:t>	</a:t>
            </a:r>
            <a:r>
              <a:rPr lang="nl-BE" err="1"/>
              <a:t>ifv</a:t>
            </a:r>
            <a:r>
              <a:rPr lang="nl-BE"/>
              <a:t> bovenbouw, </a:t>
            </a:r>
            <a:r>
              <a:rPr lang="nl-BE" err="1"/>
              <a:t>lln</a:t>
            </a:r>
            <a:r>
              <a:rPr lang="nl-BE"/>
              <a:t> keuzevaardig maken, …</a:t>
            </a:r>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5</a:t>
            </a:fld>
            <a:endParaRPr lang="nl-BE"/>
          </a:p>
        </p:txBody>
      </p:sp>
    </p:spTree>
    <p:extLst>
      <p:ext uri="{BB962C8B-B14F-4D97-AF65-F5344CB8AC3E}">
        <p14:creationId xmlns:p14="http://schemas.microsoft.com/office/powerpoint/2010/main" val="3423065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a:hlinkClick r:id="rId3"/>
              </a:rPr>
              <a:t>https://phet.colorado.edu/sims/html/energy-forms-and-changes/latest/energy-forms-and-changes_nl.html</a:t>
            </a:r>
            <a:r>
              <a:rPr lang="nl-BE" sz="120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a:hlinkClick r:id="rId4"/>
              </a:rPr>
              <a:t>https://phet.colorado.edu/sims/html/states-of-matter/latest/states-of-matter_nl.html</a:t>
            </a:r>
            <a:r>
              <a:rPr lang="nl-BE" sz="120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a:hlinkClick r:id="rId4"/>
              </a:rPr>
              <a:t>https://phet.colorado.edu/sims/html/states-of-matter/latest/states-of-matter_nl.html</a:t>
            </a:r>
            <a:r>
              <a:rPr lang="nl-BE" sz="1200"/>
              <a:t> </a:t>
            </a:r>
          </a:p>
          <a:p>
            <a:endParaRPr lang="nl-NL"/>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37</a:t>
            </a:fld>
            <a:endParaRPr lang="nl-BE"/>
          </a:p>
        </p:txBody>
      </p:sp>
    </p:spTree>
    <p:extLst>
      <p:ext uri="{BB962C8B-B14F-4D97-AF65-F5344CB8AC3E}">
        <p14:creationId xmlns:p14="http://schemas.microsoft.com/office/powerpoint/2010/main" val="26401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cs typeface="Calibri"/>
            </a:endParaRPr>
          </a:p>
          <a:p>
            <a:endParaRPr lang="en-US">
              <a:cs typeface="Calibri"/>
            </a:endParaRPr>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39</a:t>
            </a:fld>
            <a:endParaRPr lang="nl-BE"/>
          </a:p>
        </p:txBody>
      </p:sp>
    </p:spTree>
    <p:extLst>
      <p:ext uri="{BB962C8B-B14F-4D97-AF65-F5344CB8AC3E}">
        <p14:creationId xmlns:p14="http://schemas.microsoft.com/office/powerpoint/2010/main" val="46297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41</a:t>
            </a:fld>
            <a:endParaRPr lang="nl-BE"/>
          </a:p>
        </p:txBody>
      </p:sp>
    </p:spTree>
    <p:extLst>
      <p:ext uri="{BB962C8B-B14F-4D97-AF65-F5344CB8AC3E}">
        <p14:creationId xmlns:p14="http://schemas.microsoft.com/office/powerpoint/2010/main" val="461362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t>Hydrostatica</a:t>
            </a:r>
          </a:p>
          <a:p>
            <a:pPr lvl="1"/>
            <a:r>
              <a:rPr lang="nl-BE"/>
              <a:t>LPD30: De leerlingen onderzoeken druk bij vaste stoffen, gassen en vloeistoffen en hun toepassingen ervan </a:t>
            </a:r>
          </a:p>
          <a:p>
            <a:pPr lvl="2">
              <a:buFont typeface="Zapf Dingbats"/>
              <a:buChar char="✭"/>
            </a:pPr>
            <a:r>
              <a:rPr lang="nl-BE"/>
              <a:t>Beginsel van Pascal </a:t>
            </a:r>
          </a:p>
          <a:p>
            <a:pPr lvl="2">
              <a:buFont typeface="Zapf Dingbats"/>
              <a:buChar char="✭"/>
            </a:pPr>
            <a:r>
              <a:rPr lang="nl-BE"/>
              <a:t>Druk, overdruk, onderdruk, atmosferische en hydrostatische druk </a:t>
            </a:r>
          </a:p>
          <a:p>
            <a:pPr lvl="2">
              <a:buFont typeface="Zapf Dingbats"/>
              <a:buChar char="✭"/>
            </a:pPr>
            <a:r>
              <a:rPr lang="nl-BE"/>
              <a:t>Absoluut nulpunt voor druk en temperatuur, absolute temperatuur, Kelvinschaal </a:t>
            </a:r>
          </a:p>
          <a:p>
            <a:pPr marL="685782" lvl="2" indent="0">
              <a:buNone/>
            </a:pPr>
            <a:endParaRPr lang="nl-BE"/>
          </a:p>
          <a:p>
            <a:r>
              <a:rPr lang="nl-BE"/>
              <a:t>Concreet lesdoel</a:t>
            </a:r>
          </a:p>
          <a:p>
            <a:pPr lvl="1"/>
            <a:r>
              <a:rPr lang="nl-BE"/>
              <a:t>De leerlingen onderzoeken de atmosferische en hydrostatische druk op de bodem van een vat</a:t>
            </a:r>
            <a:br>
              <a:rPr lang="nl-BE"/>
            </a:br>
            <a:endParaRPr lang="nl-BE"/>
          </a:p>
          <a:p>
            <a:r>
              <a:rPr lang="nl-BE" b="1"/>
              <a:t>Andere doelen Hydrostatica</a:t>
            </a:r>
          </a:p>
          <a:p>
            <a:pPr lvl="1"/>
            <a:r>
              <a:rPr lang="nl-BE"/>
              <a:t>LPD31: De leerlingen realiseren elektro-pneumatische schakelingen </a:t>
            </a:r>
          </a:p>
          <a:p>
            <a:endParaRPr lang="nl-NL"/>
          </a:p>
          <a:p>
            <a:r>
              <a:rPr lang="nl-BE" b="1"/>
              <a:t>Elektronica - ICT</a:t>
            </a:r>
          </a:p>
          <a:p>
            <a:pPr lvl="1"/>
            <a:r>
              <a:rPr lang="nl-BE"/>
              <a:t>LPD27: De leerlingen ontwerpen eenvoudige elektronische schakelingen in functie van vooropgestelde criteria  </a:t>
            </a:r>
          </a:p>
          <a:p>
            <a:pPr lvl="2">
              <a:buFont typeface="Zapf Dingbats"/>
              <a:buChar char="✭"/>
            </a:pPr>
            <a:r>
              <a:rPr lang="nl-BE"/>
              <a:t>Gedrag van logische poorten, sensoren en actuatoren</a:t>
            </a:r>
          </a:p>
          <a:p>
            <a:pPr lvl="2">
              <a:buFont typeface="Zapf Dingbats"/>
              <a:buChar char="✭"/>
            </a:pPr>
            <a:r>
              <a:rPr lang="nl-BE"/>
              <a:t>Gedrag van sensor, actuator </a:t>
            </a:r>
          </a:p>
          <a:p>
            <a:pPr lvl="2">
              <a:buFont typeface="Zapf Dingbats"/>
              <a:buChar char="✭"/>
            </a:pPr>
            <a:r>
              <a:rPr lang="nl-BE"/>
              <a:t>Schematische voorstelling </a:t>
            </a:r>
          </a:p>
          <a:p>
            <a:pPr marL="685782" lvl="2" indent="0">
              <a:buNone/>
            </a:pPr>
            <a:endParaRPr lang="nl-BE"/>
          </a:p>
          <a:p>
            <a:endParaRPr lang="nl-BE"/>
          </a:p>
          <a:p>
            <a:pPr lvl="1"/>
            <a:r>
              <a:rPr lang="nl-BE"/>
              <a:t>LPD28: De leerlingen ontwerpen een programma in functie van vooropgestelde criteria </a:t>
            </a:r>
          </a:p>
          <a:p>
            <a:pPr lvl="2">
              <a:buFont typeface="Wingdings" pitchFamily="2" charset="2"/>
              <a:buChar char="v"/>
            </a:pPr>
            <a:r>
              <a:rPr lang="nl-BE"/>
              <a:t>Principes en elementen van programmeertalen</a:t>
            </a:r>
          </a:p>
          <a:p>
            <a:pPr lvl="1"/>
            <a:endParaRPr lang="nl-BE"/>
          </a:p>
          <a:p>
            <a:pPr lvl="1"/>
            <a:endParaRPr lang="nl-BE"/>
          </a:p>
          <a:p>
            <a:r>
              <a:rPr lang="nl-BE"/>
              <a:t>Concrete lesdoelen</a:t>
            </a:r>
          </a:p>
          <a:p>
            <a:pPr lvl="1"/>
            <a:r>
              <a:rPr lang="nl-BE"/>
              <a:t>De leerlingen ontwerpen een systeem met een micro-controller om de vochtigheid van grond te meten</a:t>
            </a:r>
          </a:p>
          <a:p>
            <a:pPr lvl="1"/>
            <a:r>
              <a:rPr lang="nl-BE"/>
              <a:t>De leerlingen programmeren een systeem met een micro-controller om de vochtigheid van grond te meten</a:t>
            </a:r>
          </a:p>
          <a:p>
            <a:pPr lvl="1"/>
            <a:endParaRPr lang="nl-BE"/>
          </a:p>
          <a:p>
            <a:r>
              <a:rPr lang="nl-BE" b="1"/>
              <a:t>Andere doelen Elektronica-ICT</a:t>
            </a:r>
          </a:p>
          <a:p>
            <a:pPr lvl="1"/>
            <a:r>
              <a:rPr lang="nl-BE"/>
              <a:t>LPD26: De leerlingen verklaren de werking van een diode en een MOSFET-transistor als schakelaar </a:t>
            </a:r>
          </a:p>
          <a:p>
            <a:pPr lvl="2">
              <a:buFont typeface="Wingdings" pitchFamily="2" charset="2"/>
              <a:buChar char="v"/>
            </a:pPr>
            <a:r>
              <a:rPr lang="nl-BE" sz="1700"/>
              <a:t>Halfgeleider, transistor en hun schematische voorstelling </a:t>
            </a:r>
          </a:p>
          <a:p>
            <a:pPr lvl="2">
              <a:buFont typeface="Wingdings" pitchFamily="2" charset="2"/>
              <a:buChar char="v"/>
            </a:pPr>
            <a:r>
              <a:rPr lang="nl-BE" sz="1700"/>
              <a:t>Inwendige werking van een diode aan de hand van een eenvoudige voorstelling </a:t>
            </a:r>
          </a:p>
          <a:p>
            <a:pPr lvl="2">
              <a:buFont typeface="Wingdings" pitchFamily="2" charset="2"/>
              <a:buChar char="v"/>
            </a:pPr>
            <a:r>
              <a:rPr lang="nl-BE" sz="1700"/>
              <a:t>Anti-dender- en vrijloopdiode </a:t>
            </a:r>
            <a:endParaRPr lang="nl-BE"/>
          </a:p>
          <a:p>
            <a:pPr lvl="1"/>
            <a:endParaRPr lang="nl-BE"/>
          </a:p>
          <a:p>
            <a:pPr lvl="1"/>
            <a:r>
              <a:rPr lang="nl-BE"/>
              <a:t>LPD 29: De leerlingen configureren een toestel of netwerk om een communicatie tussen toestellen in een netwerk op te zetten</a:t>
            </a:r>
          </a:p>
          <a:p>
            <a:pPr lvl="1"/>
            <a:endParaRPr lang="nl-BE"/>
          </a:p>
          <a:p>
            <a:endParaRPr lang="nl-NL"/>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42</a:t>
            </a:fld>
            <a:endParaRPr lang="nl-BE"/>
          </a:p>
        </p:txBody>
      </p:sp>
    </p:spTree>
    <p:extLst>
      <p:ext uri="{BB962C8B-B14F-4D97-AF65-F5344CB8AC3E}">
        <p14:creationId xmlns:p14="http://schemas.microsoft.com/office/powerpoint/2010/main" val="1401309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hlinkClick r:id="rId3"/>
              </a:rPr>
              <a:t>https://forms.office.com/Pages/ResponsePage.aspx?id=6uvhh5sBXk6Yv2NT27BcMCSMamvX4llMq_c_kVE-VMhUNUZEVkxMMDRLM0tENVBERDdXNFlINERNRy4u</a:t>
            </a:r>
            <a:endParaRPr lang="nl-BE" dirty="0"/>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44</a:t>
            </a:fld>
            <a:endParaRPr lang="nl-BE"/>
          </a:p>
        </p:txBody>
      </p:sp>
    </p:spTree>
    <p:extLst>
      <p:ext uri="{BB962C8B-B14F-4D97-AF65-F5344CB8AC3E}">
        <p14:creationId xmlns:p14="http://schemas.microsoft.com/office/powerpoint/2010/main" val="1446424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notities 1">
            <a:extLst>
              <a:ext uri="{FF2B5EF4-FFF2-40B4-BE49-F238E27FC236}">
                <a16:creationId xmlns:a16="http://schemas.microsoft.com/office/drawing/2014/main" id="{5E0710BE-90E2-41FC-BCB0-616590F25F85}"/>
              </a:ext>
            </a:extLst>
          </p:cNvPr>
          <p:cNvSpPr>
            <a:spLocks noGrp="1"/>
          </p:cNvSpPr>
          <p:nvPr>
            <p:ph type="body" idx="1"/>
          </p:nvPr>
        </p:nvSpPr>
        <p:spPr/>
        <p:txBody>
          <a:bodyPr/>
          <a:lstStyle/>
          <a:p>
            <a:endParaRPr lang="nl-BE"/>
          </a:p>
        </p:txBody>
      </p:sp>
    </p:spTree>
    <p:extLst>
      <p:ext uri="{BB962C8B-B14F-4D97-AF65-F5344CB8AC3E}">
        <p14:creationId xmlns:p14="http://schemas.microsoft.com/office/powerpoint/2010/main" val="2059702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Dit overzicht geeft de leerplanonderdelen weer als bouwstenen</a:t>
            </a:r>
          </a:p>
          <a:p>
            <a:r>
              <a:rPr lang="nl-BE"/>
              <a:t>In de cluster Toegepaste Wetenschappen bouwen leerlingen natuur- en technisch wetenschappelijke kennis, inzichten en vaardigheden op.</a:t>
            </a:r>
          </a:p>
          <a:p>
            <a:r>
              <a:rPr lang="nl-BE"/>
              <a:t>In de cluster Engineering leren leerlingen technische systemen en processen te engineeren tijdens geïntegreerde projecten vanuit onderzoek, ontwerp, modellering, simulatie … binnen STEM-concepten, eventueel uitgewerkt in een prototype.</a:t>
            </a:r>
          </a:p>
          <a:p>
            <a:pPr marL="0" marR="0" lvl="0" indent="0" algn="l" defTabSz="914400" rtl="0" eaLnBrk="1" fontAlgn="auto" latinLnBrk="0" hangingPunct="1">
              <a:lnSpc>
                <a:spcPct val="100000"/>
              </a:lnSpc>
              <a:spcBef>
                <a:spcPts val="0"/>
              </a:spcBef>
              <a:spcAft>
                <a:spcPts val="0"/>
              </a:spcAft>
              <a:buClrTx/>
              <a:buSzTx/>
              <a:buFontTx/>
              <a:buNone/>
              <a:tabLst/>
              <a:defRPr/>
            </a:pPr>
            <a:r>
              <a:rPr lang="nl-BE"/>
              <a:t>Eender welke bouwsteen kan met eender welke andere bouwsteen uit beide clusters in combinatie gebracht worden in een geïntegreerd project. Bouwstenen in meerdere contexten gebruiken, betekent een verrijking voor de leerling omdat deze kennis, inzichten, technieken en vaardigheden in een breder geheel kan begrijpen en toepassen.</a:t>
            </a:r>
          </a:p>
          <a:p>
            <a:r>
              <a:rPr lang="nl-BE"/>
              <a:t>Het is de pedagogische vrijheid van het lerarenteam om Toegepaste Wetenschappen afzonderlijk te onderwijzen en daarna toe te passen in Engineering projecten, ofwel om Toegepaste Wetenschappen Just-In-Time geïntegreerd te onderwijzen én tegelijkertijd toe te passen in Engineering projecten. Eender welke tussenoplossing is ook mogelijk.</a:t>
            </a:r>
          </a:p>
          <a:p>
            <a:r>
              <a:rPr lang="nl-BE"/>
              <a:t>Het taartdiagramma geeft èèn indicatie hoeveel de verschillende bouwstenen voorkomen over de hele graad heen.</a:t>
            </a:r>
          </a:p>
        </p:txBody>
      </p:sp>
      <p:sp>
        <p:nvSpPr>
          <p:cNvPr id="4" name="Tijdelijke aanduiding voor dianummer 3"/>
          <p:cNvSpPr>
            <a:spLocks noGrp="1"/>
          </p:cNvSpPr>
          <p:nvPr>
            <p:ph type="sldNum" sz="quarter" idx="5"/>
          </p:nvPr>
        </p:nvSpPr>
        <p:spPr/>
        <p:txBody>
          <a:bodyPr/>
          <a:lstStyle/>
          <a:p>
            <a:fld id="{997BA399-57EE-5B44-95ED-E7A9472105DC}" type="slidenum">
              <a:rPr lang="nl-NL" smtClean="0"/>
              <a:t>9</a:t>
            </a:fld>
            <a:endParaRPr lang="nl-NL"/>
          </a:p>
        </p:txBody>
      </p:sp>
    </p:spTree>
    <p:extLst>
      <p:ext uri="{BB962C8B-B14F-4D97-AF65-F5344CB8AC3E}">
        <p14:creationId xmlns:p14="http://schemas.microsoft.com/office/powerpoint/2010/main" val="4178557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800" dirty="0">
                <a:solidFill>
                  <a:srgbClr val="4472C4"/>
                </a:solidFill>
                <a:effectLst/>
                <a:latin typeface="Calibri" panose="020F0502020204030204" pitchFamily="34" charset="0"/>
                <a:ea typeface="Calibri" panose="020F0502020204030204" pitchFamily="34" charset="0"/>
              </a:rPr>
              <a:t>In het leerplanformularium worden een aantal formules opgenomen die eigen zijn aan het leerplan.</a:t>
            </a:r>
            <a:endParaRPr lang="nl-BE" sz="1800" dirty="0">
              <a:effectLst/>
              <a:latin typeface="Calibri" panose="020F0502020204030204" pitchFamily="34" charset="0"/>
              <a:ea typeface="Calibri" panose="020F0502020204030204" pitchFamily="34" charset="0"/>
            </a:endParaRPr>
          </a:p>
          <a:p>
            <a:r>
              <a:rPr lang="nl-BE" sz="1800" dirty="0">
                <a:solidFill>
                  <a:srgbClr val="4472C4"/>
                </a:solidFill>
                <a:effectLst/>
                <a:latin typeface="Calibri" panose="020F0502020204030204" pitchFamily="34" charset="0"/>
                <a:ea typeface="Calibri" panose="020F0502020204030204" pitchFamily="34" charset="0"/>
              </a:rPr>
              <a:t>Enerzijds die; te kennen, te begrijpen en toe te passen zijn. Anderzijds die te begrijpen en toe te passen zijn.</a:t>
            </a:r>
            <a:endParaRPr lang="nl-BE" sz="1800" dirty="0">
              <a:effectLst/>
              <a:latin typeface="Calibri" panose="020F0502020204030204" pitchFamily="34" charset="0"/>
              <a:ea typeface="Calibri" panose="020F0502020204030204" pitchFamily="34" charset="0"/>
            </a:endParaRPr>
          </a:p>
          <a:p>
            <a:r>
              <a:rPr lang="nl-BE" sz="1800" dirty="0">
                <a:solidFill>
                  <a:srgbClr val="4472C4"/>
                </a:solidFill>
                <a:effectLst/>
                <a:latin typeface="Calibri" panose="020F0502020204030204" pitchFamily="34" charset="0"/>
                <a:ea typeface="Calibri" panose="020F0502020204030204" pitchFamily="34" charset="0"/>
              </a:rPr>
              <a:t> </a:t>
            </a:r>
            <a:endParaRPr lang="nl-BE" sz="1800" dirty="0">
              <a:effectLst/>
              <a:latin typeface="Calibri" panose="020F0502020204030204" pitchFamily="34" charset="0"/>
              <a:ea typeface="Calibri" panose="020F0502020204030204" pitchFamily="34" charset="0"/>
            </a:endParaRPr>
          </a:p>
          <a:p>
            <a:endParaRPr lang="nl-BE" dirty="0"/>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10</a:t>
            </a:fld>
            <a:endParaRPr lang="nl-BE"/>
          </a:p>
        </p:txBody>
      </p:sp>
    </p:spTree>
    <p:extLst>
      <p:ext uri="{BB962C8B-B14F-4D97-AF65-F5344CB8AC3E}">
        <p14:creationId xmlns:p14="http://schemas.microsoft.com/office/powerpoint/2010/main" val="1179194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err="1"/>
              <a:t>https</a:t>
            </a:r>
            <a:r>
              <a:rPr lang="nl-NL"/>
              <a:t>://</a:t>
            </a:r>
            <a:r>
              <a:rPr lang="nl-NL" err="1"/>
              <a:t>www.werktuigbouw.nl</a:t>
            </a:r>
            <a:endParaRPr lang="nl-NL"/>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30</a:t>
            </a:fld>
            <a:endParaRPr lang="nl-BE"/>
          </a:p>
        </p:txBody>
      </p:sp>
    </p:spTree>
    <p:extLst>
      <p:ext uri="{BB962C8B-B14F-4D97-AF65-F5344CB8AC3E}">
        <p14:creationId xmlns:p14="http://schemas.microsoft.com/office/powerpoint/2010/main" val="3129275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Simulaties</a:t>
            </a:r>
          </a:p>
          <a:p>
            <a:pPr marL="171450" indent="-171450">
              <a:buFont typeface="Arial" panose="020B0604020202020204" pitchFamily="34" charset="0"/>
              <a:buChar char="•"/>
            </a:pPr>
            <a:r>
              <a:rPr lang="nl-BE" sz="1200" b="0" i="0" u="none" strike="noStrike" kern="1200" dirty="0">
                <a:solidFill>
                  <a:schemeClr val="tx1"/>
                </a:solidFill>
                <a:effectLst/>
                <a:latin typeface="+mn-lt"/>
                <a:ea typeface="+mn-ea"/>
                <a:cs typeface="+mn-cs"/>
              </a:rPr>
              <a:t>https://www.edumedia-sciences.com/nl/node/20-elektriciteit-elektronica</a:t>
            </a:r>
          </a:p>
          <a:p>
            <a:pPr marL="171450" indent="-171450">
              <a:buFont typeface="Arial" panose="020B0604020202020204" pitchFamily="34" charset="0"/>
              <a:buChar char="•"/>
            </a:pPr>
            <a:r>
              <a:rPr lang="nl-NL" dirty="0"/>
              <a:t>https://www.edumedia-sciences.com/nl/node/26-meetgereedschap</a:t>
            </a:r>
          </a:p>
          <a:p>
            <a:pPr marL="171450" indent="-171450">
              <a:buFont typeface="Arial" panose="020B0604020202020204" pitchFamily="34" charset="0"/>
              <a:buChar char="•"/>
            </a:pPr>
            <a:r>
              <a:rPr lang="nl-NL" dirty="0"/>
              <a:t>https://www.golabz.eu/</a:t>
            </a:r>
          </a:p>
          <a:p>
            <a:pPr marL="171450" indent="-171450">
              <a:buFont typeface="Arial" panose="020B0604020202020204" pitchFamily="34" charset="0"/>
              <a:buChar char="•"/>
            </a:pPr>
            <a:r>
              <a:rPr lang="nl-BE" sz="1200" b="0" i="0" u="none" strike="noStrike" kern="1200" dirty="0" err="1">
                <a:solidFill>
                  <a:schemeClr val="tx1"/>
                </a:solidFill>
                <a:effectLst/>
                <a:latin typeface="+mn-lt"/>
                <a:ea typeface="+mn-ea"/>
                <a:cs typeface="+mn-cs"/>
                <a:hlinkClick r:id="rId3"/>
              </a:rPr>
              <a:t>PhET</a:t>
            </a:r>
            <a:r>
              <a:rPr lang="nl-BE" sz="1200" b="0" i="0" u="none" strike="noStrike" kern="1200" dirty="0">
                <a:solidFill>
                  <a:schemeClr val="tx1"/>
                </a:solidFill>
                <a:effectLst/>
                <a:latin typeface="+mn-lt"/>
                <a:ea typeface="+mn-ea"/>
                <a:cs typeface="+mn-cs"/>
                <a:hlinkClick r:id="rId3"/>
              </a:rPr>
              <a:t> Interactive </a:t>
            </a:r>
            <a:r>
              <a:rPr lang="nl-BE" sz="1200" b="0" i="0" u="none" strike="noStrike" kern="1200" dirty="0" err="1">
                <a:solidFill>
                  <a:schemeClr val="tx1"/>
                </a:solidFill>
                <a:effectLst/>
                <a:latin typeface="+mn-lt"/>
                <a:ea typeface="+mn-ea"/>
                <a:cs typeface="+mn-cs"/>
                <a:hlinkClick r:id="rId3"/>
              </a:rPr>
              <a:t>Simulations</a:t>
            </a:r>
            <a:endParaRPr lang="nl-BE"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nl-NL" dirty="0"/>
              <a:t>https://docs.google.com/spreadsheets/d/19VDGTJIuwOyIjy02tY_uQfFV6611-tkb/edit#gid=1638907379</a:t>
            </a:r>
          </a:p>
          <a:p>
            <a:endParaRPr lang="nl-BE" sz="1200" b="0" i="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33</a:t>
            </a:fld>
            <a:endParaRPr lang="nl-BE"/>
          </a:p>
        </p:txBody>
      </p:sp>
    </p:spTree>
    <p:extLst>
      <p:ext uri="{BB962C8B-B14F-4D97-AF65-F5344CB8AC3E}">
        <p14:creationId xmlns:p14="http://schemas.microsoft.com/office/powerpoint/2010/main" val="3727887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effectLst/>
                <a:latin typeface="Calibri" panose="020F0502020204030204" pitchFamily="34" charset="0"/>
                <a:ea typeface="Calibri" panose="020F0502020204030204" pitchFamily="34" charset="0"/>
              </a:rPr>
              <a:t>LPD26: bron figuur 1 videolessen reeks 4 van Bart Huyskens. Er is heel wat uitleg rond de MOSFET te vinden in deze videolessen. </a:t>
            </a:r>
            <a:r>
              <a:rPr lang="nl-BE" sz="1800" u="sng" kern="1200" dirty="0">
                <a:solidFill>
                  <a:srgbClr val="0000FF"/>
                </a:solidFill>
                <a:effectLst/>
                <a:latin typeface="Calibri" panose="020F0502020204030204" pitchFamily="34" charset="0"/>
                <a:ea typeface="Calibri" panose="020F0502020204030204" pitchFamily="34" charset="0"/>
                <a:cs typeface="+mn-cs"/>
              </a:rPr>
              <a:t>https://e2cre8.be/?page_id=13 </a:t>
            </a:r>
          </a:p>
          <a:p>
            <a:r>
              <a:rPr lang="nl-BE" sz="1800" dirty="0">
                <a:effectLst/>
                <a:latin typeface="Calibri" panose="020F0502020204030204" pitchFamily="34" charset="0"/>
                <a:ea typeface="Calibri" panose="020F0502020204030204" pitchFamily="34" charset="0"/>
              </a:rPr>
              <a:t>Voorbeeld onderzoek naar de spanning tussen drain en source. Weten dat de MOSFET geen ideale schakelaar is.</a:t>
            </a:r>
          </a:p>
          <a:p>
            <a:r>
              <a:rPr lang="nl-BE" sz="1800" dirty="0">
                <a:effectLst/>
                <a:latin typeface="Calibri" panose="020F0502020204030204" pitchFamily="34" charset="0"/>
                <a:ea typeface="Calibri" panose="020F0502020204030204" pitchFamily="34" charset="0"/>
              </a:rPr>
              <a:t>Kan ook met module met IRF520 en vrijloopdiode. </a:t>
            </a:r>
          </a:p>
          <a:p>
            <a:endParaRPr lang="nl-NL" dirty="0"/>
          </a:p>
          <a:p>
            <a:r>
              <a:rPr lang="nl-BE" sz="1800" dirty="0">
                <a:effectLst/>
                <a:latin typeface="Calibri" panose="020F0502020204030204" pitchFamily="34" charset="0"/>
                <a:ea typeface="Calibri" panose="020F0502020204030204" pitchFamily="34" charset="0"/>
              </a:rPr>
              <a:t>LPD 27: mag er gerust verwezen worden naar </a:t>
            </a:r>
            <a:r>
              <a:rPr lang="nl-BE" sz="1800" u="sng" kern="1200" dirty="0">
                <a:solidFill>
                  <a:srgbClr val="0000FF"/>
                </a:solidFill>
                <a:effectLst/>
                <a:latin typeface="Calibri" panose="020F0502020204030204" pitchFamily="34" charset="0"/>
                <a:ea typeface="Calibri" panose="020F0502020204030204" pitchFamily="34" charset="0"/>
                <a:cs typeface="+mn-cs"/>
              </a:rPr>
              <a:t>https://stem-ict.be/  </a:t>
            </a:r>
          </a:p>
          <a:p>
            <a:r>
              <a:rPr lang="nl-BE" sz="1800" dirty="0">
                <a:effectLst/>
                <a:latin typeface="Calibri" panose="020F0502020204030204" pitchFamily="34" charset="0"/>
                <a:ea typeface="Calibri" panose="020F0502020204030204" pitchFamily="34" charset="0"/>
              </a:rPr>
              <a:t> Sensoren en actuatoren </a:t>
            </a:r>
            <a:r>
              <a:rPr lang="nl-BE" sz="1800" u="sng" dirty="0">
                <a:solidFill>
                  <a:srgbClr val="0000FF"/>
                </a:solidFill>
                <a:effectLst/>
                <a:latin typeface="Calibri" panose="020F0502020204030204" pitchFamily="34" charset="0"/>
                <a:ea typeface="Calibri" panose="020F0502020204030204" pitchFamily="34" charset="0"/>
                <a:hlinkClick r:id="rId3"/>
              </a:rPr>
              <a:t>https://innovet-sensoren-en-actuatoren.netlify.app/</a:t>
            </a:r>
            <a:endParaRPr lang="nl-BE" sz="1800" dirty="0">
              <a:effectLst/>
              <a:latin typeface="Calibri" panose="020F0502020204030204" pitchFamily="34" charset="0"/>
              <a:ea typeface="Calibri" panose="020F0502020204030204" pitchFamily="34" charset="0"/>
            </a:endParaRPr>
          </a:p>
          <a:p>
            <a:r>
              <a:rPr lang="nl-BE" sz="1800" dirty="0">
                <a:effectLst/>
                <a:latin typeface="Calibri" panose="020F0502020204030204" pitchFamily="34" charset="0"/>
                <a:ea typeface="Calibri" panose="020F0502020204030204" pitchFamily="34" charset="0"/>
              </a:rPr>
              <a:t>Basis programmeerstructuren met </a:t>
            </a:r>
            <a:r>
              <a:rPr lang="nl-BE" sz="1800" dirty="0" err="1">
                <a:effectLst/>
                <a:latin typeface="Calibri" panose="020F0502020204030204" pitchFamily="34" charset="0"/>
                <a:ea typeface="Calibri" panose="020F0502020204030204" pitchFamily="34" charset="0"/>
              </a:rPr>
              <a:t>arduino</a:t>
            </a:r>
            <a:r>
              <a:rPr lang="nl-BE" sz="1800" dirty="0">
                <a:effectLst/>
                <a:latin typeface="Calibri" panose="020F0502020204030204" pitchFamily="34" charset="0"/>
                <a:ea typeface="Calibri" panose="020F0502020204030204" pitchFamily="34" charset="0"/>
              </a:rPr>
              <a:t> </a:t>
            </a:r>
            <a:r>
              <a:rPr lang="nl-BE" sz="1800" dirty="0" err="1">
                <a:effectLst/>
                <a:latin typeface="Calibri" panose="020F0502020204030204" pitchFamily="34" charset="0"/>
                <a:ea typeface="Calibri" panose="020F0502020204030204" pitchFamily="34" charset="0"/>
              </a:rPr>
              <a:t>uno</a:t>
            </a:r>
            <a:r>
              <a:rPr lang="nl-BE" sz="1800" dirty="0">
                <a:effectLst/>
                <a:latin typeface="Calibri" panose="020F0502020204030204" pitchFamily="34" charset="0"/>
                <a:ea typeface="Calibri" panose="020F0502020204030204" pitchFamily="34" charset="0"/>
              </a:rPr>
              <a:t>: </a:t>
            </a:r>
            <a:r>
              <a:rPr lang="nl-BE" sz="1800" u="sng" dirty="0">
                <a:solidFill>
                  <a:srgbClr val="0000FF"/>
                </a:solidFill>
                <a:effectLst/>
                <a:latin typeface="Calibri" panose="020F0502020204030204" pitchFamily="34" charset="0"/>
                <a:ea typeface="Calibri" panose="020F0502020204030204" pitchFamily="34" charset="0"/>
                <a:hlinkClick r:id="rId4"/>
              </a:rPr>
              <a:t>https://innovet-arduino-uno.netlify.app/</a:t>
            </a:r>
            <a:r>
              <a:rPr lang="nl-BE" sz="1800" dirty="0">
                <a:effectLst/>
                <a:latin typeface="Calibri" panose="020F0502020204030204" pitchFamily="34" charset="0"/>
                <a:ea typeface="Calibri" panose="020F0502020204030204" pitchFamily="34" charset="0"/>
              </a:rPr>
              <a:t> </a:t>
            </a:r>
          </a:p>
          <a:p>
            <a:endParaRPr lang="nl-NL" dirty="0"/>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34</a:t>
            </a:fld>
            <a:endParaRPr lang="nl-BE"/>
          </a:p>
        </p:txBody>
      </p:sp>
    </p:spTree>
    <p:extLst>
      <p:ext uri="{BB962C8B-B14F-4D97-AF65-F5344CB8AC3E}">
        <p14:creationId xmlns:p14="http://schemas.microsoft.com/office/powerpoint/2010/main" val="1921376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Frintzing</a:t>
            </a:r>
            <a:endParaRPr lang="nl-NL" dirty="0"/>
          </a:p>
          <a:p>
            <a:r>
              <a:rPr lang="nl-NL" dirty="0" err="1"/>
              <a:t>TinkerCAD</a:t>
            </a:r>
            <a:endParaRPr lang="nl-NL" dirty="0"/>
          </a:p>
          <a:p>
            <a:r>
              <a:rPr lang="nl-NL" dirty="0"/>
              <a:t>https://www.google.com/search?q=youtube+instructions+peanut+butter+jelly&amp;oq=youtube+instruc&amp;aqs=chrome.2.69i57j0l8j0i22i30.8275j0j7&amp;sourceid=chrome&amp;ie=UTF-8#kpvalbx=_A1QtYNCPFYGZkwXZ04vQBg15</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i="1" u="sng" dirty="0">
                <a:hlinkClick r:id="rId3"/>
              </a:rPr>
              <a:t>https://dodona.ugent.be/</a:t>
            </a:r>
            <a:br>
              <a:rPr lang="nl-BE" sz="1200" i="1" u="sng" dirty="0"/>
            </a:br>
            <a:r>
              <a:rPr lang="nl-BE" sz="1200" i="1" u="sng" dirty="0">
                <a:hlinkClick r:id="rId4"/>
              </a:rPr>
              <a:t>https://www.youtube.com/c/UHasseltTutorials/videos</a:t>
            </a:r>
            <a:r>
              <a:rPr lang="nl-BE" sz="1200" i="1" dirty="0"/>
              <a:t> </a:t>
            </a:r>
            <a:endParaRPr lang="nl-BE" sz="1200" i="1" dirty="0">
              <a:solidFill>
                <a:srgbClr val="FF0000"/>
              </a:solidFill>
            </a:endParaRPr>
          </a:p>
          <a:p>
            <a:r>
              <a:rPr lang="nl-BE" sz="1200" i="1" dirty="0">
                <a:hlinkClick r:id="rId5"/>
              </a:rPr>
              <a:t>Stem-ict.be</a:t>
            </a:r>
            <a:endParaRPr lang="nl-BE" sz="1200" i="1" dirty="0"/>
          </a:p>
          <a:p>
            <a:endParaRPr lang="nl-NL" dirty="0"/>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35</a:t>
            </a:fld>
            <a:endParaRPr lang="nl-BE"/>
          </a:p>
        </p:txBody>
      </p:sp>
    </p:spTree>
    <p:extLst>
      <p:ext uri="{BB962C8B-B14F-4D97-AF65-F5344CB8AC3E}">
        <p14:creationId xmlns:p14="http://schemas.microsoft.com/office/powerpoint/2010/main" val="2033504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Festo</a:t>
            </a:r>
            <a:endParaRPr lang="nl-NL" dirty="0"/>
          </a:p>
          <a:p>
            <a:r>
              <a:rPr lang="nl-NL" dirty="0" err="1"/>
              <a:t>MecLab</a:t>
            </a:r>
            <a:endParaRPr lang="nl-NL" dirty="0"/>
          </a:p>
          <a:p>
            <a:r>
              <a:rPr lang="nl-NL" dirty="0"/>
              <a:t>Niet de bedoeling om een heel jaar lang 1u Pneumatica te geven. Geïntegreerde projecten – automatiseringsoefening</a:t>
            </a:r>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36</a:t>
            </a:fld>
            <a:endParaRPr lang="nl-BE"/>
          </a:p>
        </p:txBody>
      </p:sp>
    </p:spTree>
    <p:extLst>
      <p:ext uri="{BB962C8B-B14F-4D97-AF65-F5344CB8AC3E}">
        <p14:creationId xmlns:p14="http://schemas.microsoft.com/office/powerpoint/2010/main" val="29486966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hyperlink" Target="https://www.instagram.com/kathondvla" TargetMode="External"/><Relationship Id="rId3" Type="http://schemas.openxmlformats.org/officeDocument/2006/relationships/image" Target="../media/image21.png"/><Relationship Id="rId7" Type="http://schemas.openxmlformats.org/officeDocument/2006/relationships/image" Target="../media/image23.jpe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hyperlink" Target="http://www.linkedin.com/company/katholiekonderwijsvlaanderen" TargetMode="External"/><Relationship Id="rId11" Type="http://schemas.openxmlformats.org/officeDocument/2006/relationships/image" Target="../media/image24.png"/><Relationship Id="rId5" Type="http://schemas.openxmlformats.org/officeDocument/2006/relationships/hyperlink" Target="fb.com/KatholiekOnderwijsVlaanderen" TargetMode="External"/><Relationship Id="rId10" Type="http://schemas.openxmlformats.org/officeDocument/2006/relationships/hyperlink" Target="twitter.com/BoeveLieven" TargetMode="External"/><Relationship Id="rId4" Type="http://schemas.openxmlformats.org/officeDocument/2006/relationships/image" Target="../media/image22.png"/><Relationship Id="rId9" Type="http://schemas.openxmlformats.org/officeDocument/2006/relationships/hyperlink" Target="twitter.com/KathOndVla" TargetMode="Externa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2_Titeldia">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E52CCC5-31E2-404F-A3E8-E66766696B11}"/>
              </a:ext>
            </a:extLst>
          </p:cNvPr>
          <p:cNvPicPr>
            <a:picLocks noChangeAspect="1"/>
          </p:cNvPicPr>
          <p:nvPr userDrawn="1"/>
        </p:nvPicPr>
        <p:blipFill>
          <a:blip r:embed="rId2" cstate="print">
            <a:extLst>
              <a:ext uri="{28A0092B-C50C-407E-A947-70E740481C1C}">
                <a14:useLocalDpi xmlns:a14="http://schemas.microsoft.com/office/drawing/2010/main"/>
              </a:ext>
            </a:extLst>
          </a:blip>
          <a:stretch/>
        </p:blipFill>
        <p:spPr>
          <a:xfrm>
            <a:off x="-66442" y="163398"/>
            <a:ext cx="3662496" cy="1461049"/>
          </a:xfrm>
          <a:prstGeom prst="rect">
            <a:avLst/>
          </a:prstGeom>
        </p:spPr>
      </p:pic>
      <p:grpSp>
        <p:nvGrpSpPr>
          <p:cNvPr id="14" name="Groep 13">
            <a:extLst>
              <a:ext uri="{FF2B5EF4-FFF2-40B4-BE49-F238E27FC236}">
                <a16:creationId xmlns:a16="http://schemas.microsoft.com/office/drawing/2014/main" id="{1B6405EA-4ADB-4167-9F69-0F2E29C4513B}"/>
              </a:ext>
            </a:extLst>
          </p:cNvPr>
          <p:cNvGrpSpPr/>
          <p:nvPr userDrawn="1"/>
        </p:nvGrpSpPr>
        <p:grpSpPr>
          <a:xfrm>
            <a:off x="-66442" y="0"/>
            <a:ext cx="12283519" cy="6973558"/>
            <a:chOff x="-66442" y="0"/>
            <a:chExt cx="12283519" cy="6973558"/>
          </a:xfrm>
        </p:grpSpPr>
        <p:pic>
          <p:nvPicPr>
            <p:cNvPr id="12" name="Afbeelding 11">
              <a:extLst>
                <a:ext uri="{FF2B5EF4-FFF2-40B4-BE49-F238E27FC236}">
                  <a16:creationId xmlns:a16="http://schemas.microsoft.com/office/drawing/2014/main" id="{EBDCA452-584D-4FDA-A77C-552084EBC7E7}"/>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8347" t="-1454" r="31423" b="52838"/>
            <a:stretch/>
          </p:blipFill>
          <p:spPr>
            <a:xfrm>
              <a:off x="5039111" y="2294022"/>
              <a:ext cx="7177966" cy="4679536"/>
            </a:xfrm>
            <a:prstGeom prst="rect">
              <a:avLst/>
            </a:prstGeom>
          </p:spPr>
        </p:pic>
        <p:pic>
          <p:nvPicPr>
            <p:cNvPr id="10" name="Afbeelding 9" descr="Afbeelding met computer&#10;&#10;Automatisch gegenereerde beschrijving">
              <a:extLst>
                <a:ext uri="{FF2B5EF4-FFF2-40B4-BE49-F238E27FC236}">
                  <a16:creationId xmlns:a16="http://schemas.microsoft.com/office/drawing/2014/main" id="{E36E00FC-8C92-4461-BFC2-5E99807485BC}"/>
                </a:ext>
              </a:extLst>
            </p:cNvPr>
            <p:cNvPicPr>
              <a:picLocks noChangeAspect="1"/>
            </p:cNvPicPr>
            <p:nvPr userDrawn="1"/>
          </p:nvPicPr>
          <p:blipFill rotWithShape="1">
            <a:blip r:embed="rId4">
              <a:extLst>
                <a:ext uri="{28A0092B-C50C-407E-A947-70E740481C1C}">
                  <a14:useLocalDpi xmlns:a14="http://schemas.microsoft.com/office/drawing/2010/main"/>
                </a:ext>
              </a:extLst>
            </a:blip>
            <a:srcRect t="29758" r="59720"/>
            <a:stretch/>
          </p:blipFill>
          <p:spPr>
            <a:xfrm>
              <a:off x="8595948" y="0"/>
              <a:ext cx="3621129" cy="5637014"/>
            </a:xfrm>
            <a:prstGeom prst="rect">
              <a:avLst/>
            </a:prstGeom>
          </p:spPr>
        </p:pic>
        <p:pic>
          <p:nvPicPr>
            <p:cNvPr id="8" name="Afbeelding 7" descr="Afbeelding met tekening&#10;&#10;Automatisch gegenereerde beschrijving">
              <a:extLst>
                <a:ext uri="{FF2B5EF4-FFF2-40B4-BE49-F238E27FC236}">
                  <a16:creationId xmlns:a16="http://schemas.microsoft.com/office/drawing/2014/main" id="{5977FBF6-2392-409E-97B6-3BA441270BF9}"/>
                </a:ext>
              </a:extLst>
            </p:cNvPr>
            <p:cNvPicPr>
              <a:picLocks noChangeAspect="1"/>
            </p:cNvPicPr>
            <p:nvPr userDrawn="1"/>
          </p:nvPicPr>
          <p:blipFill rotWithShape="1">
            <a:blip r:embed="rId5">
              <a:extLst>
                <a:ext uri="{28A0092B-C50C-407E-A947-70E740481C1C}">
                  <a14:useLocalDpi xmlns:a14="http://schemas.microsoft.com/office/drawing/2010/main"/>
                </a:ext>
              </a:extLst>
            </a:blip>
            <a:srcRect t="45544" r="18920"/>
            <a:stretch/>
          </p:blipFill>
          <p:spPr>
            <a:xfrm>
              <a:off x="3227085" y="0"/>
              <a:ext cx="8989992" cy="4876800"/>
            </a:xfrm>
            <a:prstGeom prst="rect">
              <a:avLst/>
            </a:prstGeom>
          </p:spPr>
        </p:pic>
        <p:pic>
          <p:nvPicPr>
            <p:cNvPr id="3" name="Afbeelding 2" descr="Afbeelding met tekening, paraplu&#10;&#10;Automatisch gegenereerde beschrijving">
              <a:extLst>
                <a:ext uri="{FF2B5EF4-FFF2-40B4-BE49-F238E27FC236}">
                  <a16:creationId xmlns:a16="http://schemas.microsoft.com/office/drawing/2014/main" id="{13FC876D-5B8F-41C3-8F16-E16B6FD530F6}"/>
                </a:ext>
              </a:extLst>
            </p:cNvPr>
            <p:cNvPicPr>
              <a:picLocks noChangeAspect="1"/>
            </p:cNvPicPr>
            <p:nvPr userDrawn="1"/>
          </p:nvPicPr>
          <p:blipFill rotWithShape="1">
            <a:blip r:embed="rId6">
              <a:extLst>
                <a:ext uri="{28A0092B-C50C-407E-A947-70E740481C1C}">
                  <a14:useLocalDpi xmlns:a14="http://schemas.microsoft.com/office/drawing/2010/main"/>
                </a:ext>
              </a:extLst>
            </a:blip>
            <a:srcRect l="21459" b="51171"/>
            <a:stretch/>
          </p:blipFill>
          <p:spPr>
            <a:xfrm>
              <a:off x="-66442" y="675868"/>
              <a:ext cx="10211106" cy="6297689"/>
            </a:xfrm>
            <a:prstGeom prst="rect">
              <a:avLst/>
            </a:prstGeom>
          </p:spPr>
        </p:pic>
      </p:grpSp>
      <p:sp>
        <p:nvSpPr>
          <p:cNvPr id="7" name="Ondertitel 2">
            <a:extLst>
              <a:ext uri="{FF2B5EF4-FFF2-40B4-BE49-F238E27FC236}">
                <a16:creationId xmlns:a16="http://schemas.microsoft.com/office/drawing/2014/main" id="{65550227-3B69-4ED6-B2B7-782A18AF07E0}"/>
              </a:ext>
            </a:extLst>
          </p:cNvPr>
          <p:cNvSpPr>
            <a:spLocks noGrp="1"/>
          </p:cNvSpPr>
          <p:nvPr userDrawn="1">
            <p:ph type="subTitle" idx="1"/>
          </p:nvPr>
        </p:nvSpPr>
        <p:spPr>
          <a:xfrm>
            <a:off x="2382965" y="3393996"/>
            <a:ext cx="7476225" cy="1206630"/>
          </a:xfrm>
          <a:noFill/>
        </p:spPr>
        <p:txBody>
          <a:bodyPr>
            <a:normAutofit/>
          </a:bodyPr>
          <a:lstStyle>
            <a:lvl1pPr marL="0" indent="0" algn="ctr">
              <a:buNone/>
              <a:defRPr sz="2100">
                <a:solidFill>
                  <a:schemeClr val="bg1"/>
                </a:solidFill>
                <a:latin typeface="+mn-lt"/>
                <a:cs typeface="Arial" pitchFamily="34"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nl-NL"/>
              <a:t>Klikken om de ondertitelstijl van het model te bewerken</a:t>
            </a:r>
            <a:endParaRPr lang="nl-BE"/>
          </a:p>
        </p:txBody>
      </p:sp>
      <p:sp>
        <p:nvSpPr>
          <p:cNvPr id="4" name="Titel 3">
            <a:extLst>
              <a:ext uri="{FF2B5EF4-FFF2-40B4-BE49-F238E27FC236}">
                <a16:creationId xmlns:a16="http://schemas.microsoft.com/office/drawing/2014/main" id="{0A40482B-BC27-4DC4-A82C-081E98EE5167}"/>
              </a:ext>
            </a:extLst>
          </p:cNvPr>
          <p:cNvSpPr>
            <a:spLocks noGrp="1"/>
          </p:cNvSpPr>
          <p:nvPr userDrawn="1">
            <p:ph type="title"/>
          </p:nvPr>
        </p:nvSpPr>
        <p:spPr>
          <a:xfrm>
            <a:off x="2382965" y="1961933"/>
            <a:ext cx="7476225" cy="1143000"/>
          </a:xfrm>
        </p:spPr>
        <p:txBody>
          <a:bodyPr/>
          <a:lstStyle>
            <a:lvl1pPr algn="ctr">
              <a:defRPr>
                <a:solidFill>
                  <a:schemeClr val="bg1"/>
                </a:solidFill>
              </a:defRPr>
            </a:lvl1pPr>
          </a:lstStyle>
          <a:p>
            <a:r>
              <a:rPr lang="nl-NL"/>
              <a:t>Klik om stijl te bewerken</a:t>
            </a:r>
            <a:endParaRPr lang="nl-BE"/>
          </a:p>
        </p:txBody>
      </p:sp>
    </p:spTree>
    <p:extLst>
      <p:ext uri="{BB962C8B-B14F-4D97-AF65-F5344CB8AC3E}">
        <p14:creationId xmlns:p14="http://schemas.microsoft.com/office/powerpoint/2010/main" val="902381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8" name="Rechthoek 7"/>
          <p:cNvSpPr/>
          <p:nvPr userDrawn="1"/>
        </p:nvSpPr>
        <p:spPr>
          <a:xfrm>
            <a:off x="0" y="6498024"/>
            <a:ext cx="12192000" cy="36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70B81D0C-180F-4D0E-B7A6-107FAE204224}"/>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pic>
        <p:nvPicPr>
          <p:cNvPr id="12" name="Afbeelding 11">
            <a:extLst>
              <a:ext uri="{FF2B5EF4-FFF2-40B4-BE49-F238E27FC236}">
                <a16:creationId xmlns:a16="http://schemas.microsoft.com/office/drawing/2014/main" id="{43ED0EB3-33B5-44CD-9D77-AFB3D0A30C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395975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13" name="Rechthoek 12"/>
          <p:cNvSpPr/>
          <p:nvPr userDrawn="1"/>
        </p:nvSpPr>
        <p:spPr>
          <a:xfrm>
            <a:off x="0" y="6498024"/>
            <a:ext cx="12192000" cy="36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4" name="Rechthoek 13"/>
          <p:cNvSpPr/>
          <p:nvPr userDrawn="1"/>
        </p:nvSpPr>
        <p:spPr>
          <a:xfrm>
            <a:off x="11712000" y="3260834"/>
            <a:ext cx="480000" cy="3240000"/>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Tijdelijke aanduiding voor dianummer 7"/>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0"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11"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a:extLst>
              <a:ext uri="{FF2B5EF4-FFF2-40B4-BE49-F238E27FC236}">
                <a16:creationId xmlns:a16="http://schemas.microsoft.com/office/drawing/2014/main" id="{5FB1B23C-DF09-4171-A20A-D34D43A2C5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394891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el en object">
    <p:spTree>
      <p:nvGrpSpPr>
        <p:cNvPr id="1" name=""/>
        <p:cNvGrpSpPr/>
        <p:nvPr/>
      </p:nvGrpSpPr>
      <p:grpSpPr>
        <a:xfrm>
          <a:off x="0" y="0"/>
          <a:ext cx="0" cy="0"/>
          <a:chOff x="0" y="0"/>
          <a:chExt cx="0" cy="0"/>
        </a:xfrm>
      </p:grpSpPr>
      <p:sp>
        <p:nvSpPr>
          <p:cNvPr id="13" name="Rechthoek 12"/>
          <p:cNvSpPr/>
          <p:nvPr userDrawn="1"/>
        </p:nvSpPr>
        <p:spPr>
          <a:xfrm>
            <a:off x="8962493" y="6503401"/>
            <a:ext cx="2749507" cy="36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4" name="Rechthoek 13"/>
          <p:cNvSpPr/>
          <p:nvPr userDrawn="1"/>
        </p:nvSpPr>
        <p:spPr>
          <a:xfrm>
            <a:off x="11712000" y="-27383"/>
            <a:ext cx="480000" cy="6885383"/>
          </a:xfrm>
          <a:prstGeom prst="rect">
            <a:avLst/>
          </a:prstGeom>
          <a:solidFill>
            <a:srgbClr val="FF7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Tijdelijke aanduiding voor dianummer 7"/>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0"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11"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a:extLst>
              <a:ext uri="{FF2B5EF4-FFF2-40B4-BE49-F238E27FC236}">
                <a16:creationId xmlns:a16="http://schemas.microsoft.com/office/drawing/2014/main" id="{34AD66A7-B9D0-4B85-B6F9-696D26C108E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699334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el en object">
    <p:spTree>
      <p:nvGrpSpPr>
        <p:cNvPr id="1" name=""/>
        <p:cNvGrpSpPr/>
        <p:nvPr/>
      </p:nvGrpSpPr>
      <p:grpSpPr>
        <a:xfrm>
          <a:off x="0" y="0"/>
          <a:ext cx="0" cy="0"/>
          <a:chOff x="0" y="0"/>
          <a:chExt cx="0" cy="0"/>
        </a:xfrm>
      </p:grpSpPr>
      <p:sp>
        <p:nvSpPr>
          <p:cNvPr id="13" name="Rechthoek 12"/>
          <p:cNvSpPr/>
          <p:nvPr userDrawn="1"/>
        </p:nvSpPr>
        <p:spPr>
          <a:xfrm>
            <a:off x="8962493" y="6503401"/>
            <a:ext cx="2749507"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4" name="Rechthoek 13"/>
          <p:cNvSpPr/>
          <p:nvPr userDrawn="1"/>
        </p:nvSpPr>
        <p:spPr>
          <a:xfrm>
            <a:off x="11712000" y="-27383"/>
            <a:ext cx="480000" cy="6885383"/>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Tijdelijke aanduiding voor dianummer 7"/>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0"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11"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a:extLst>
              <a:ext uri="{FF2B5EF4-FFF2-40B4-BE49-F238E27FC236}">
                <a16:creationId xmlns:a16="http://schemas.microsoft.com/office/drawing/2014/main" id="{13A75639-DFB5-46D1-911F-28D6336A70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2695389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el en object">
    <p:spTree>
      <p:nvGrpSpPr>
        <p:cNvPr id="1" name=""/>
        <p:cNvGrpSpPr/>
        <p:nvPr/>
      </p:nvGrpSpPr>
      <p:grpSpPr>
        <a:xfrm>
          <a:off x="0" y="0"/>
          <a:ext cx="0" cy="0"/>
          <a:chOff x="0" y="0"/>
          <a:chExt cx="0" cy="0"/>
        </a:xfrm>
      </p:grpSpPr>
      <p:sp>
        <p:nvSpPr>
          <p:cNvPr id="13" name="Rechthoek 12"/>
          <p:cNvSpPr/>
          <p:nvPr userDrawn="1"/>
        </p:nvSpPr>
        <p:spPr>
          <a:xfrm>
            <a:off x="8962493" y="6503401"/>
            <a:ext cx="2749507"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4" name="Rechthoek 13"/>
          <p:cNvSpPr/>
          <p:nvPr userDrawn="1"/>
        </p:nvSpPr>
        <p:spPr>
          <a:xfrm>
            <a:off x="11712000" y="-27383"/>
            <a:ext cx="480000" cy="6885383"/>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Tijdelijke aanduiding voor dianummer 7"/>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0"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11"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a:extLst>
              <a:ext uri="{FF2B5EF4-FFF2-40B4-BE49-F238E27FC236}">
                <a16:creationId xmlns:a16="http://schemas.microsoft.com/office/drawing/2014/main" id="{C3C811FA-C6DE-4403-9EF4-1188EB518A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1111505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el en object">
    <p:spTree>
      <p:nvGrpSpPr>
        <p:cNvPr id="1" name=""/>
        <p:cNvGrpSpPr/>
        <p:nvPr/>
      </p:nvGrpSpPr>
      <p:grpSpPr>
        <a:xfrm>
          <a:off x="0" y="0"/>
          <a:ext cx="0" cy="0"/>
          <a:chOff x="0" y="0"/>
          <a:chExt cx="0" cy="0"/>
        </a:xfrm>
      </p:grpSpPr>
      <p:sp>
        <p:nvSpPr>
          <p:cNvPr id="13" name="Rechthoek 12"/>
          <p:cNvSpPr/>
          <p:nvPr userDrawn="1"/>
        </p:nvSpPr>
        <p:spPr>
          <a:xfrm>
            <a:off x="8962493" y="6503401"/>
            <a:ext cx="2749507" cy="36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4" name="Rechthoek 13"/>
          <p:cNvSpPr/>
          <p:nvPr userDrawn="1"/>
        </p:nvSpPr>
        <p:spPr>
          <a:xfrm>
            <a:off x="11712000" y="-27383"/>
            <a:ext cx="480000" cy="6885383"/>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Tijdelijke aanduiding voor dianummer 7"/>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0"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11"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a:extLst>
              <a:ext uri="{FF2B5EF4-FFF2-40B4-BE49-F238E27FC236}">
                <a16:creationId xmlns:a16="http://schemas.microsoft.com/office/drawing/2014/main" id="{506B9DAA-9901-4320-B7E5-E2B253AAAD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3171662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sp>
        <p:nvSpPr>
          <p:cNvPr id="12" name="Rechthoek 11"/>
          <p:cNvSpPr/>
          <p:nvPr userDrawn="1"/>
        </p:nvSpPr>
        <p:spPr>
          <a:xfrm>
            <a:off x="0" y="6498024"/>
            <a:ext cx="12192000"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3" name="Rechthoek 12"/>
          <p:cNvSpPr/>
          <p:nvPr userDrawn="1"/>
        </p:nvSpPr>
        <p:spPr>
          <a:xfrm>
            <a:off x="11712043" y="3260834"/>
            <a:ext cx="480000" cy="324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1" name="Tijdelijke aanduiding voor dianummer 7"/>
          <p:cNvSpPr txBox="1">
            <a:spLocks/>
          </p:cNvSpPr>
          <p:nvPr userDrawn="1"/>
        </p:nvSpPr>
        <p:spPr>
          <a:xfrm>
            <a:off x="9347200" y="6429400"/>
            <a:ext cx="2844800" cy="428600"/>
          </a:xfrm>
          <a:prstGeom prst="rect">
            <a:avLst/>
          </a:prstGeom>
        </p:spPr>
        <p:txBody>
          <a:bodyPr vert="horz" lIns="68580" tIns="34290" rIns="68580" bIns="34290" rtlCol="0" anchor="ctr"/>
          <a:lstStyle>
            <a:lvl1pPr>
              <a:defRPr>
                <a:solidFill>
                  <a:schemeClr val="bg1"/>
                </a:solidFill>
              </a:defRPr>
            </a:lvl1pPr>
          </a:lstStyle>
          <a:p>
            <a:pPr algn="r">
              <a:defRPr/>
            </a:pPr>
            <a:fld id="{189E3A5C-986B-47BE-8F96-3787467B82A8}" type="slidenum">
              <a:rPr lang="nl-BE" sz="900" smtClean="0">
                <a:solidFill>
                  <a:prstClr val="white"/>
                </a:solidFill>
              </a:rPr>
              <a:pPr algn="r">
                <a:defRPr/>
              </a:pPr>
              <a:t>‹nr.›</a:t>
            </a:fld>
            <a:endParaRPr lang="nl-BE" sz="900">
              <a:solidFill>
                <a:prstClr val="white"/>
              </a:solidFill>
            </a:endParaRPr>
          </a:p>
        </p:txBody>
      </p:sp>
      <p:sp>
        <p:nvSpPr>
          <p:cNvPr id="9"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10"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8" name="Afbeelding 7">
            <a:extLst>
              <a:ext uri="{FF2B5EF4-FFF2-40B4-BE49-F238E27FC236}">
                <a16:creationId xmlns:a16="http://schemas.microsoft.com/office/drawing/2014/main" id="{4766BCCB-DCFC-42AF-A313-98EC1B241BA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2848912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htergrond verticaal leeg 2">
    <p:spTree>
      <p:nvGrpSpPr>
        <p:cNvPr id="1" name=""/>
        <p:cNvGrpSpPr/>
        <p:nvPr/>
      </p:nvGrpSpPr>
      <p:grpSpPr>
        <a:xfrm>
          <a:off x="0" y="0"/>
          <a:ext cx="0" cy="0"/>
          <a:chOff x="0" y="0"/>
          <a:chExt cx="0" cy="0"/>
        </a:xfrm>
      </p:grpSpPr>
      <p:sp>
        <p:nvSpPr>
          <p:cNvPr id="3" name="Rechthoek 2"/>
          <p:cNvSpPr/>
          <p:nvPr userDrawn="1"/>
        </p:nvSpPr>
        <p:spPr>
          <a:xfrm rot="16200000" flipH="1" flipV="1">
            <a:off x="-3190895" y="3190895"/>
            <a:ext cx="6858000" cy="476211"/>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4" name="Rechthoek 3"/>
          <p:cNvSpPr/>
          <p:nvPr userDrawn="1"/>
        </p:nvSpPr>
        <p:spPr>
          <a:xfrm rot="16200000" flipH="1" flipV="1">
            <a:off x="2456212" y="-1980000"/>
            <a:ext cx="360000" cy="432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6" name="Tijdelijke aanduiding voor inhoud 2"/>
          <p:cNvSpPr>
            <a:spLocks noGrp="1"/>
          </p:cNvSpPr>
          <p:nvPr>
            <p:ph idx="1"/>
          </p:nvPr>
        </p:nvSpPr>
        <p:spPr>
          <a:xfrm>
            <a:off x="1640792" y="1276865"/>
            <a:ext cx="9941608" cy="4849300"/>
          </a:xfrm>
        </p:spPr>
        <p:txBody>
          <a:bodyPr/>
          <a:lstStyle>
            <a:lvl1pPr>
              <a:buClr>
                <a:schemeClr val="tx1"/>
              </a:buClr>
              <a:defRPr>
                <a:latin typeface="Trebuchet MS" panose="020B0603020202020204" pitchFamily="34" charset="0"/>
                <a:cs typeface="Arial" pitchFamily="34" charset="0"/>
              </a:defRPr>
            </a:lvl1pPr>
            <a:lvl2pPr algn="l">
              <a:buClr>
                <a:srgbClr val="BF18B3"/>
              </a:buClr>
              <a:defRPr>
                <a:solidFill>
                  <a:srgbClr val="BF18B3"/>
                </a:solidFill>
                <a:latin typeface="Trebuchet MS" panose="020B0603020202020204" pitchFamily="34" charset="0"/>
                <a:cs typeface="Arial" pitchFamily="34" charset="0"/>
              </a:defRPr>
            </a:lvl2pPr>
            <a:lvl3pPr>
              <a:buClr>
                <a:srgbClr val="F18E00"/>
              </a:buClr>
              <a:defRPr>
                <a:solidFill>
                  <a:srgbClr val="FF8414"/>
                </a:solidFill>
                <a:latin typeface="Trebuchet MS" panose="020B0603020202020204" pitchFamily="34" charset="0"/>
                <a:cs typeface="Arial" pitchFamily="34" charset="0"/>
              </a:defRPr>
            </a:lvl3pPr>
            <a:lvl4pPr>
              <a:buClr>
                <a:schemeClr val="tx1"/>
              </a:buClr>
              <a:defRPr>
                <a:latin typeface="Trebuchet MS" panose="020B0603020202020204" pitchFamily="34" charset="0"/>
                <a:cs typeface="Arial" pitchFamily="34" charset="0"/>
              </a:defRPr>
            </a:lvl4pPr>
            <a:lvl5pPr>
              <a:buClr>
                <a:srgbClr val="BF18B3"/>
              </a:buClr>
              <a:defRPr>
                <a:solidFill>
                  <a:srgbClr val="BF18B3"/>
                </a:solidFill>
                <a:latin typeface="Trebuchet MS" panose="020B0603020202020204" pitchFamily="34" charset="0"/>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tel 1"/>
          <p:cNvSpPr>
            <a:spLocks noGrp="1"/>
          </p:cNvSpPr>
          <p:nvPr>
            <p:ph type="title" hasCustomPrompt="1"/>
          </p:nvPr>
        </p:nvSpPr>
        <p:spPr>
          <a:xfrm>
            <a:off x="1640794" y="385341"/>
            <a:ext cx="9941607" cy="796908"/>
          </a:xfrm>
        </p:spPr>
        <p:txBody>
          <a:bodyPr>
            <a:normAutofit/>
          </a:bodyPr>
          <a:lstStyle>
            <a:lvl1pPr algn="l" defTabSz="685783" rtl="0" eaLnBrk="1" latinLnBrk="0" hangingPunct="1">
              <a:spcBef>
                <a:spcPct val="0"/>
              </a:spcBef>
              <a:buNone/>
              <a:defRPr kumimoji="0" lang="nl-BE" sz="2400" b="1" kern="1200" cap="none" baseline="0" dirty="0" smtClean="0">
                <a:solidFill>
                  <a:schemeClr val="tx1"/>
                </a:solidFill>
                <a:effectLst/>
                <a:latin typeface="+mj-lt"/>
                <a:ea typeface="+mj-ea"/>
                <a:cs typeface="Arial" pitchFamily="34" charset="0"/>
              </a:defRPr>
            </a:lvl1pPr>
          </a:lstStyle>
          <a:p>
            <a:r>
              <a:rPr lang="nl-NL"/>
              <a:t>Klik om de stijl te bewerken</a:t>
            </a:r>
            <a:endParaRPr lang="nl-BE"/>
          </a:p>
        </p:txBody>
      </p:sp>
      <p:sp>
        <p:nvSpPr>
          <p:cNvPr id="7" name="Tijdelijke aanduiding voor dianummer 7"/>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1216870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htergrond verticaal leeg 3">
    <p:spTree>
      <p:nvGrpSpPr>
        <p:cNvPr id="1" name=""/>
        <p:cNvGrpSpPr/>
        <p:nvPr/>
      </p:nvGrpSpPr>
      <p:grpSpPr>
        <a:xfrm>
          <a:off x="0" y="0"/>
          <a:ext cx="0" cy="0"/>
          <a:chOff x="0" y="0"/>
          <a:chExt cx="0" cy="0"/>
        </a:xfrm>
      </p:grpSpPr>
      <p:sp>
        <p:nvSpPr>
          <p:cNvPr id="3" name="Rechthoek 2"/>
          <p:cNvSpPr/>
          <p:nvPr userDrawn="1"/>
        </p:nvSpPr>
        <p:spPr>
          <a:xfrm rot="16200000" flipH="1" flipV="1">
            <a:off x="-3190895" y="3190895"/>
            <a:ext cx="6858000" cy="476211"/>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4" name="Rechthoek 3"/>
          <p:cNvSpPr/>
          <p:nvPr userDrawn="1"/>
        </p:nvSpPr>
        <p:spPr>
          <a:xfrm rot="16200000" flipH="1" flipV="1">
            <a:off x="2456212" y="-1980000"/>
            <a:ext cx="360000" cy="432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5" name="Tijdelijke aanduiding voor inhoud 2"/>
          <p:cNvSpPr>
            <a:spLocks noGrp="1"/>
          </p:cNvSpPr>
          <p:nvPr>
            <p:ph idx="1"/>
          </p:nvPr>
        </p:nvSpPr>
        <p:spPr>
          <a:xfrm>
            <a:off x="1640792" y="1276865"/>
            <a:ext cx="9941608" cy="4849300"/>
          </a:xfrm>
        </p:spPr>
        <p:txBody>
          <a:bodyPr/>
          <a:lstStyle>
            <a:lvl1pPr>
              <a:buClr>
                <a:schemeClr val="tx1"/>
              </a:buClr>
              <a:defRPr>
                <a:latin typeface="Trebuchet MS" panose="020B0603020202020204" pitchFamily="34" charset="0"/>
                <a:cs typeface="Arial" pitchFamily="34" charset="0"/>
              </a:defRPr>
            </a:lvl1pPr>
            <a:lvl2pPr algn="l">
              <a:buClr>
                <a:srgbClr val="BF18B3"/>
              </a:buClr>
              <a:defRPr>
                <a:solidFill>
                  <a:srgbClr val="BF18B3"/>
                </a:solidFill>
                <a:latin typeface="Trebuchet MS" panose="020B0603020202020204" pitchFamily="34" charset="0"/>
                <a:cs typeface="Arial" pitchFamily="34" charset="0"/>
              </a:defRPr>
            </a:lvl2pPr>
            <a:lvl3pPr>
              <a:buClr>
                <a:srgbClr val="F18E00"/>
              </a:buClr>
              <a:defRPr>
                <a:solidFill>
                  <a:srgbClr val="FF8414"/>
                </a:solidFill>
                <a:latin typeface="Trebuchet MS" panose="020B0603020202020204" pitchFamily="34" charset="0"/>
                <a:cs typeface="Arial" pitchFamily="34" charset="0"/>
              </a:defRPr>
            </a:lvl3pPr>
            <a:lvl4pPr>
              <a:buClr>
                <a:schemeClr val="tx1"/>
              </a:buClr>
              <a:defRPr>
                <a:latin typeface="Trebuchet MS" panose="020B0603020202020204" pitchFamily="34" charset="0"/>
                <a:cs typeface="Arial" pitchFamily="34" charset="0"/>
              </a:defRPr>
            </a:lvl4pPr>
            <a:lvl5pPr>
              <a:buClr>
                <a:srgbClr val="BF18B3"/>
              </a:buClr>
              <a:defRPr>
                <a:solidFill>
                  <a:srgbClr val="BF18B3"/>
                </a:solidFill>
                <a:latin typeface="Trebuchet MS" panose="020B0603020202020204" pitchFamily="34" charset="0"/>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tel 1"/>
          <p:cNvSpPr>
            <a:spLocks noGrp="1"/>
          </p:cNvSpPr>
          <p:nvPr>
            <p:ph type="title" hasCustomPrompt="1"/>
          </p:nvPr>
        </p:nvSpPr>
        <p:spPr>
          <a:xfrm>
            <a:off x="1640794" y="385341"/>
            <a:ext cx="9941607" cy="796908"/>
          </a:xfrm>
        </p:spPr>
        <p:txBody>
          <a:bodyPr>
            <a:normAutofit/>
          </a:bodyPr>
          <a:lstStyle>
            <a:lvl1pPr algn="l" defTabSz="685783" rtl="0" eaLnBrk="1" latinLnBrk="0" hangingPunct="1">
              <a:spcBef>
                <a:spcPct val="0"/>
              </a:spcBef>
              <a:buNone/>
              <a:defRPr kumimoji="0" lang="nl-BE" sz="2400" b="1" kern="1200" cap="none" baseline="0" dirty="0" smtClean="0">
                <a:solidFill>
                  <a:schemeClr val="tx1"/>
                </a:solidFill>
                <a:effectLst/>
                <a:latin typeface="+mj-lt"/>
                <a:ea typeface="+mj-ea"/>
                <a:cs typeface="Arial" pitchFamily="34" charset="0"/>
              </a:defRPr>
            </a:lvl1pPr>
          </a:lstStyle>
          <a:p>
            <a:r>
              <a:rPr lang="nl-NL"/>
              <a:t>Klik om de stijl te bewerken</a:t>
            </a:r>
            <a:endParaRPr lang="nl-BE"/>
          </a:p>
        </p:txBody>
      </p:sp>
      <p:sp>
        <p:nvSpPr>
          <p:cNvPr id="8" name="Tijdelijke aanduiding voor dianummer 7"/>
          <p:cNvSpPr>
            <a:spLocks noGrp="1"/>
          </p:cNvSpPr>
          <p:nvPr>
            <p:ph type="sldNum" sz="quarter" idx="11"/>
          </p:nvPr>
        </p:nvSpPr>
        <p:spPr>
          <a:xfrm>
            <a:off x="1" y="6416838"/>
            <a:ext cx="476212"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3460334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htergrond verticaal leeg 5">
    <p:spTree>
      <p:nvGrpSpPr>
        <p:cNvPr id="1" name=""/>
        <p:cNvGrpSpPr/>
        <p:nvPr/>
      </p:nvGrpSpPr>
      <p:grpSpPr>
        <a:xfrm>
          <a:off x="0" y="0"/>
          <a:ext cx="0" cy="0"/>
          <a:chOff x="0" y="0"/>
          <a:chExt cx="0" cy="0"/>
        </a:xfrm>
      </p:grpSpPr>
      <p:sp>
        <p:nvSpPr>
          <p:cNvPr id="3" name="Rechthoek 2"/>
          <p:cNvSpPr/>
          <p:nvPr userDrawn="1"/>
        </p:nvSpPr>
        <p:spPr>
          <a:xfrm rot="16200000" flipH="1" flipV="1">
            <a:off x="-3190895" y="3190895"/>
            <a:ext cx="6858000" cy="476211"/>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4" name="Rechthoek 3"/>
          <p:cNvSpPr/>
          <p:nvPr userDrawn="1"/>
        </p:nvSpPr>
        <p:spPr>
          <a:xfrm rot="16200000" flipH="1" flipV="1">
            <a:off x="2456212" y="-1980000"/>
            <a:ext cx="360000" cy="432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5" name="Tijdelijke aanduiding voor inhoud 2"/>
          <p:cNvSpPr>
            <a:spLocks noGrp="1"/>
          </p:cNvSpPr>
          <p:nvPr>
            <p:ph idx="1"/>
          </p:nvPr>
        </p:nvSpPr>
        <p:spPr>
          <a:xfrm>
            <a:off x="1640792" y="1276865"/>
            <a:ext cx="9941608" cy="4849300"/>
          </a:xfrm>
        </p:spPr>
        <p:txBody>
          <a:bodyPr/>
          <a:lstStyle>
            <a:lvl1pPr>
              <a:buClr>
                <a:schemeClr val="tx1"/>
              </a:buClr>
              <a:defRPr>
                <a:latin typeface="Trebuchet MS" panose="020B0603020202020204" pitchFamily="34" charset="0"/>
                <a:cs typeface="Arial" pitchFamily="34" charset="0"/>
              </a:defRPr>
            </a:lvl1pPr>
            <a:lvl2pPr algn="l">
              <a:buClr>
                <a:srgbClr val="BF18B3"/>
              </a:buClr>
              <a:defRPr>
                <a:solidFill>
                  <a:srgbClr val="BF18B3"/>
                </a:solidFill>
                <a:latin typeface="Trebuchet MS" panose="020B0603020202020204" pitchFamily="34" charset="0"/>
                <a:cs typeface="Arial" pitchFamily="34" charset="0"/>
              </a:defRPr>
            </a:lvl2pPr>
            <a:lvl3pPr>
              <a:buClr>
                <a:srgbClr val="F18E00"/>
              </a:buClr>
              <a:defRPr>
                <a:solidFill>
                  <a:srgbClr val="FF8414"/>
                </a:solidFill>
                <a:latin typeface="Trebuchet MS" panose="020B0603020202020204" pitchFamily="34" charset="0"/>
                <a:cs typeface="Arial" pitchFamily="34" charset="0"/>
              </a:defRPr>
            </a:lvl3pPr>
            <a:lvl4pPr>
              <a:buClr>
                <a:schemeClr val="tx1"/>
              </a:buClr>
              <a:defRPr>
                <a:latin typeface="Trebuchet MS" panose="020B0603020202020204" pitchFamily="34" charset="0"/>
                <a:cs typeface="Arial" pitchFamily="34" charset="0"/>
              </a:defRPr>
            </a:lvl4pPr>
            <a:lvl5pPr>
              <a:buClr>
                <a:srgbClr val="BF18B3"/>
              </a:buClr>
              <a:defRPr>
                <a:solidFill>
                  <a:srgbClr val="BF18B3"/>
                </a:solidFill>
                <a:latin typeface="Trebuchet MS" panose="020B0603020202020204" pitchFamily="34" charset="0"/>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tel 1"/>
          <p:cNvSpPr>
            <a:spLocks noGrp="1"/>
          </p:cNvSpPr>
          <p:nvPr>
            <p:ph type="title" hasCustomPrompt="1"/>
          </p:nvPr>
        </p:nvSpPr>
        <p:spPr>
          <a:xfrm>
            <a:off x="1640794" y="385341"/>
            <a:ext cx="9941607" cy="796908"/>
          </a:xfrm>
        </p:spPr>
        <p:txBody>
          <a:bodyPr>
            <a:normAutofit/>
          </a:bodyPr>
          <a:lstStyle>
            <a:lvl1pPr algn="l" defTabSz="685783" rtl="0" eaLnBrk="1" latinLnBrk="0" hangingPunct="1">
              <a:spcBef>
                <a:spcPct val="0"/>
              </a:spcBef>
              <a:buNone/>
              <a:defRPr kumimoji="0" lang="nl-BE" sz="2400" b="1" kern="1200" cap="none" baseline="0" dirty="0" smtClean="0">
                <a:solidFill>
                  <a:schemeClr val="tx1"/>
                </a:solidFill>
                <a:effectLst/>
                <a:latin typeface="+mj-lt"/>
                <a:ea typeface="+mj-ea"/>
                <a:cs typeface="Arial" pitchFamily="34" charset="0"/>
              </a:defRPr>
            </a:lvl1pPr>
          </a:lstStyle>
          <a:p>
            <a:r>
              <a:rPr lang="nl-NL"/>
              <a:t>Klik om de stijl te bewerken</a:t>
            </a:r>
            <a:endParaRPr lang="nl-BE"/>
          </a:p>
        </p:txBody>
      </p:sp>
      <p:sp>
        <p:nvSpPr>
          <p:cNvPr id="8" name="Tijdelijke aanduiding voor dianummer 7"/>
          <p:cNvSpPr>
            <a:spLocks noGrp="1"/>
          </p:cNvSpPr>
          <p:nvPr>
            <p:ph type="sldNum" sz="quarter" idx="11"/>
          </p:nvPr>
        </p:nvSpPr>
        <p:spPr>
          <a:xfrm>
            <a:off x="1" y="6424749"/>
            <a:ext cx="476212"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16560679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8" name="Rechthoek 7"/>
          <p:cNvSpPr/>
          <p:nvPr userDrawn="1"/>
        </p:nvSpPr>
        <p:spPr>
          <a:xfrm>
            <a:off x="0" y="6498024"/>
            <a:ext cx="12192000"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1" name="Tijdelijke aanduiding voor dianummer 7">
            <a:extLst>
              <a:ext uri="{FF2B5EF4-FFF2-40B4-BE49-F238E27FC236}">
                <a16:creationId xmlns:a16="http://schemas.microsoft.com/office/drawing/2014/main" id="{23DEA054-35B1-4B17-AFDE-73B15A4BAB05}"/>
              </a:ext>
            </a:extLst>
          </p:cNvPr>
          <p:cNvSpPr>
            <a:spLocks noGrp="1"/>
          </p:cNvSpPr>
          <p:nvPr>
            <p:ph type="sldNum" sz="quarter" idx="11"/>
          </p:nvPr>
        </p:nvSpPr>
        <p:spPr>
          <a:xfrm>
            <a:off x="9442493" y="6429400"/>
            <a:ext cx="2749507" cy="428600"/>
          </a:xfrm>
        </p:spPr>
        <p:txBody>
          <a:bodyPr/>
          <a:lstStyle>
            <a:lvl1pPr>
              <a:defRPr b="0">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2" name="Titel 1"/>
          <p:cNvSpPr>
            <a:spLocks noGrp="1"/>
          </p:cNvSpPr>
          <p:nvPr>
            <p:ph type="title"/>
          </p:nvPr>
        </p:nvSpPr>
        <p:spPr>
          <a:xfrm>
            <a:off x="1679510" y="274638"/>
            <a:ext cx="9902892" cy="1143000"/>
          </a:xfrm>
        </p:spPr>
        <p:txBody>
          <a:bodyPr/>
          <a:lstStyle/>
          <a:p>
            <a:r>
              <a:rPr lang="nl-NL"/>
              <a:t>Klik om stijl te bewerken</a:t>
            </a:r>
            <a:endParaRPr lang="nl-BE"/>
          </a:p>
        </p:txBody>
      </p:sp>
      <p:sp>
        <p:nvSpPr>
          <p:cNvPr id="13" name="Tijdelijke aanduiding voor inhoud 2"/>
          <p:cNvSpPr>
            <a:spLocks noGrp="1"/>
          </p:cNvSpPr>
          <p:nvPr>
            <p:ph idx="1"/>
          </p:nvPr>
        </p:nvSpPr>
        <p:spPr>
          <a:xfrm>
            <a:off x="1679509" y="1600206"/>
            <a:ext cx="9902891"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14" name="Afbeelding 13">
            <a:extLst>
              <a:ext uri="{FF2B5EF4-FFF2-40B4-BE49-F238E27FC236}">
                <a16:creationId xmlns:a16="http://schemas.microsoft.com/office/drawing/2014/main" id="{9FCFB219-4218-4A9B-9BA2-D12ADDFE81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41918740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3084" y="4406907"/>
            <a:ext cx="10363200" cy="1362075"/>
          </a:xfrm>
        </p:spPr>
        <p:txBody>
          <a:bodyPr anchor="t">
            <a:normAutofit/>
          </a:bodyPr>
          <a:lstStyle>
            <a:lvl1pPr algn="l" defTabSz="685783" rtl="0" eaLnBrk="1" latinLnBrk="0" hangingPunct="1">
              <a:spcBef>
                <a:spcPct val="0"/>
              </a:spcBef>
              <a:buNone/>
              <a:defRPr kumimoji="0" lang="nl-BE" sz="1500" b="1" kern="1200" cap="none" baseline="0" dirty="0" smtClean="0">
                <a:solidFill>
                  <a:srgbClr val="00BECB"/>
                </a:solidFill>
                <a:effectLst/>
                <a:latin typeface="+mj-lt"/>
                <a:ea typeface="+mj-ea"/>
                <a:cs typeface="Arial" pitchFamily="34" charset="0"/>
              </a:defRPr>
            </a:lvl1pPr>
          </a:lstStyle>
          <a:p>
            <a:r>
              <a:rPr lang="nl-NL"/>
              <a:t>Klik om de stijl te bewerken</a:t>
            </a:r>
            <a:endParaRPr lang="nl-BE"/>
          </a:p>
        </p:txBody>
      </p:sp>
      <p:sp>
        <p:nvSpPr>
          <p:cNvPr id="3" name="Tijdelijke aanduiding voor tekst 2"/>
          <p:cNvSpPr>
            <a:spLocks noGrp="1"/>
          </p:cNvSpPr>
          <p:nvPr>
            <p:ph type="body" idx="1" hasCustomPrompt="1"/>
          </p:nvPr>
        </p:nvSpPr>
        <p:spPr>
          <a:xfrm>
            <a:off x="963084" y="2906713"/>
            <a:ext cx="10363200" cy="1500187"/>
          </a:xfrm>
          <a:solidFill>
            <a:srgbClr val="57C3CB"/>
          </a:solidFill>
        </p:spPr>
        <p:txBody>
          <a:bodyPr anchor="b">
            <a:normAutofit/>
          </a:bodyPr>
          <a:lstStyle>
            <a:lvl1pPr marL="0" indent="0" algn="l" defTabSz="685783" rtl="0" eaLnBrk="1" latinLnBrk="0" hangingPunct="1">
              <a:spcBef>
                <a:spcPct val="0"/>
              </a:spcBef>
              <a:buNone/>
              <a:defRPr kumimoji="0" lang="nl-NL" sz="2400" b="1" kern="1200" cap="none" baseline="0" dirty="0">
                <a:solidFill>
                  <a:schemeClr val="tx1"/>
                </a:solidFill>
                <a:effectLst/>
                <a:latin typeface="+mj-lt"/>
                <a:ea typeface="+mj-ea"/>
                <a:cs typeface="Arial" pitchFamily="34" charset="0"/>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nl-NL"/>
              <a:t>Klik om de modelstijlen te bewerken</a:t>
            </a:r>
          </a:p>
        </p:txBody>
      </p:sp>
      <p:pic>
        <p:nvPicPr>
          <p:cNvPr id="5" name="Afbeelding 4">
            <a:extLst>
              <a:ext uri="{FF2B5EF4-FFF2-40B4-BE49-F238E27FC236}">
                <a16:creationId xmlns:a16="http://schemas.microsoft.com/office/drawing/2014/main" id="{4F744844-CEC4-402D-860B-5EB86971B7E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38728" t="15981"/>
          <a:stretch/>
        </p:blipFill>
        <p:spPr>
          <a:xfrm>
            <a:off x="0" y="0"/>
            <a:ext cx="1899138" cy="2604224"/>
          </a:xfrm>
          <a:prstGeom prst="rect">
            <a:avLst/>
          </a:prstGeom>
        </p:spPr>
      </p:pic>
      <p:sp>
        <p:nvSpPr>
          <p:cNvPr id="6" name="Tijdelijke aanduiding voor dianummer 7">
            <a:extLst>
              <a:ext uri="{FF2B5EF4-FFF2-40B4-BE49-F238E27FC236}">
                <a16:creationId xmlns:a16="http://schemas.microsoft.com/office/drawing/2014/main" id="{684F60F3-2190-463D-B474-47B9B0822AEA}"/>
              </a:ext>
            </a:extLst>
          </p:cNvPr>
          <p:cNvSpPr>
            <a:spLocks noGrp="1"/>
          </p:cNvSpPr>
          <p:nvPr>
            <p:ph type="sldNum" sz="quarter" idx="11"/>
          </p:nvPr>
        </p:nvSpPr>
        <p:spPr>
          <a:xfrm>
            <a:off x="9442493" y="6429400"/>
            <a:ext cx="2749507" cy="428600"/>
          </a:xfrm>
        </p:spPr>
        <p:txBody>
          <a:bodyPr/>
          <a:lstStyle>
            <a:lvl1pPr>
              <a:defRPr b="0">
                <a:solidFill>
                  <a:schemeClr val="bg1">
                    <a:lumMod val="65000"/>
                  </a:schemeClr>
                </a:solidFill>
              </a:defRPr>
            </a:lvl1pPr>
          </a:lstStyle>
          <a:p>
            <a:fld id="{189E3A5C-986B-47BE-8F96-3787467B82A8}" type="slidenum">
              <a:rPr lang="nl-BE" smtClean="0"/>
              <a:pPr/>
              <a:t>‹nr.›</a:t>
            </a:fld>
            <a:endParaRPr lang="nl-BE"/>
          </a:p>
        </p:txBody>
      </p:sp>
    </p:spTree>
    <p:extLst>
      <p:ext uri="{BB962C8B-B14F-4D97-AF65-F5344CB8AC3E}">
        <p14:creationId xmlns:p14="http://schemas.microsoft.com/office/powerpoint/2010/main" val="4089179945"/>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ormAutofit/>
          </a:bodyPr>
          <a:lstStyle>
            <a:lvl1pPr algn="l" defTabSz="685783" rtl="0" eaLnBrk="1" latinLnBrk="0" hangingPunct="1">
              <a:spcBef>
                <a:spcPct val="0"/>
              </a:spcBef>
              <a:buNone/>
              <a:defRPr kumimoji="0" lang="nl-BE" sz="2400" b="1" kern="1200" cap="none" baseline="0" dirty="0" smtClean="0">
                <a:solidFill>
                  <a:schemeClr val="tx1"/>
                </a:solidFill>
                <a:effectLst/>
                <a:latin typeface="+mj-lt"/>
                <a:ea typeface="+mj-ea"/>
                <a:cs typeface="Arial" pitchFamily="34" charset="0"/>
              </a:defRPr>
            </a:lvl1pPr>
          </a:lstStyle>
          <a:p>
            <a:r>
              <a:rPr lang="nl-NL"/>
              <a:t>Klik om de stijl te bewerken</a:t>
            </a:r>
            <a:endParaRPr lang="nl-BE"/>
          </a:p>
        </p:txBody>
      </p:sp>
      <p:sp>
        <p:nvSpPr>
          <p:cNvPr id="3" name="Tijdelijke aanduiding voor inhoud 2"/>
          <p:cNvSpPr>
            <a:spLocks noGrp="1"/>
          </p:cNvSpPr>
          <p:nvPr>
            <p:ph sz="half" idx="1"/>
          </p:nvPr>
        </p:nvSpPr>
        <p:spPr>
          <a:xfrm>
            <a:off x="1640792" y="1600206"/>
            <a:ext cx="4546363" cy="4525963"/>
          </a:xfrm>
        </p:spPr>
        <p:txBody>
          <a:bodyPr/>
          <a:lstStyle>
            <a:lvl1pPr>
              <a:defRPr sz="2100"/>
            </a:lvl1pPr>
            <a:lvl2pPr>
              <a:defRPr sz="1800">
                <a:solidFill>
                  <a:srgbClr val="BF18B3"/>
                </a:solidFill>
              </a:defRPr>
            </a:lvl2pPr>
            <a:lvl3pPr>
              <a:defRPr sz="1500">
                <a:solidFill>
                  <a:srgbClr val="FF8414"/>
                </a:solidFill>
              </a:defRPr>
            </a:lvl3pPr>
            <a:lvl4pPr>
              <a:defRPr sz="1350">
                <a:solidFill>
                  <a:schemeClr val="tx1"/>
                </a:solidFill>
              </a:defRPr>
            </a:lvl4pPr>
            <a:lvl5pPr>
              <a:defRPr sz="1350"/>
            </a:lvl5pPr>
            <a:lvl6pPr>
              <a:defRPr sz="1350"/>
            </a:lvl6pPr>
            <a:lvl7pPr>
              <a:defRPr sz="1350"/>
            </a:lvl7pPr>
            <a:lvl8pPr>
              <a:defRPr sz="1350"/>
            </a:lvl8pPr>
            <a:lvl9pPr>
              <a:defRPr sz="135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483411" y="1600206"/>
            <a:ext cx="5098991" cy="4525963"/>
          </a:xfrm>
        </p:spPr>
        <p:txBody>
          <a:bodyPr/>
          <a:lstStyle>
            <a:lvl1pPr>
              <a:defRPr sz="2100"/>
            </a:lvl1pPr>
            <a:lvl2pPr>
              <a:defRPr sz="1800">
                <a:solidFill>
                  <a:srgbClr val="BF18B3"/>
                </a:solidFill>
              </a:defRPr>
            </a:lvl2pPr>
            <a:lvl3pPr>
              <a:defRPr sz="1500">
                <a:solidFill>
                  <a:srgbClr val="FF8414"/>
                </a:solidFill>
              </a:defRPr>
            </a:lvl3pPr>
            <a:lvl4pPr>
              <a:defRPr sz="1350">
                <a:solidFill>
                  <a:schemeClr val="tx1"/>
                </a:solidFill>
              </a:defRPr>
            </a:lvl4pPr>
            <a:lvl5pPr>
              <a:defRPr sz="1350"/>
            </a:lvl5pPr>
            <a:lvl6pPr>
              <a:defRPr sz="1350"/>
            </a:lvl6pPr>
            <a:lvl7pPr>
              <a:defRPr sz="1350"/>
            </a:lvl7pPr>
            <a:lvl8pPr>
              <a:defRPr sz="1350"/>
            </a:lvl8pPr>
            <a:lvl9pPr>
              <a:defRPr sz="135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9" name="Rechthoek 8"/>
          <p:cNvSpPr/>
          <p:nvPr userDrawn="1"/>
        </p:nvSpPr>
        <p:spPr>
          <a:xfrm>
            <a:off x="0" y="6498024"/>
            <a:ext cx="12192000"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Rechthoek 9"/>
          <p:cNvSpPr/>
          <p:nvPr userDrawn="1"/>
        </p:nvSpPr>
        <p:spPr>
          <a:xfrm>
            <a:off x="11712043" y="3260834"/>
            <a:ext cx="480000" cy="3240000"/>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7" name="Tijdelijke aanduiding voor dianummer 7">
            <a:extLst>
              <a:ext uri="{FF2B5EF4-FFF2-40B4-BE49-F238E27FC236}">
                <a16:creationId xmlns:a16="http://schemas.microsoft.com/office/drawing/2014/main" id="{A1C72F74-3E07-4314-B208-4C49976D54BC}"/>
              </a:ext>
            </a:extLst>
          </p:cNvPr>
          <p:cNvSpPr>
            <a:spLocks noGrp="1"/>
          </p:cNvSpPr>
          <p:nvPr>
            <p:ph type="sldNum" sz="quarter" idx="11"/>
          </p:nvPr>
        </p:nvSpPr>
        <p:spPr>
          <a:xfrm>
            <a:off x="9442493" y="6429400"/>
            <a:ext cx="2749507" cy="428600"/>
          </a:xfrm>
        </p:spPr>
        <p:txBody>
          <a:bodyPr/>
          <a:lstStyle>
            <a:lvl1pPr>
              <a:defRPr b="0">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1625150529"/>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147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_Leeg met pagina">
    <p:spTree>
      <p:nvGrpSpPr>
        <p:cNvPr id="1" name=""/>
        <p:cNvGrpSpPr/>
        <p:nvPr/>
      </p:nvGrpSpPr>
      <p:grpSpPr>
        <a:xfrm>
          <a:off x="0" y="0"/>
          <a:ext cx="0" cy="0"/>
          <a:chOff x="0" y="0"/>
          <a:chExt cx="0" cy="0"/>
        </a:xfrm>
      </p:grpSpPr>
      <p:sp>
        <p:nvSpPr>
          <p:cNvPr id="2" name="Tijdelijke aanduiding voor dianummer 7">
            <a:extLst>
              <a:ext uri="{FF2B5EF4-FFF2-40B4-BE49-F238E27FC236}">
                <a16:creationId xmlns:a16="http://schemas.microsoft.com/office/drawing/2014/main" id="{7A9D67BA-DC0F-48D7-8F6B-7E27C4EFD55B}"/>
              </a:ext>
            </a:extLst>
          </p:cNvPr>
          <p:cNvSpPr>
            <a:spLocks noGrp="1"/>
          </p:cNvSpPr>
          <p:nvPr>
            <p:ph type="sldNum" sz="quarter" idx="11"/>
          </p:nvPr>
        </p:nvSpPr>
        <p:spPr>
          <a:xfrm>
            <a:off x="9442493" y="6429400"/>
            <a:ext cx="2749507" cy="428600"/>
          </a:xfrm>
        </p:spPr>
        <p:txBody>
          <a:bodyPr/>
          <a:lstStyle>
            <a:lvl1pPr>
              <a:defRPr b="0">
                <a:solidFill>
                  <a:schemeClr val="bg1">
                    <a:lumMod val="65000"/>
                  </a:schemeClr>
                </a:solidFill>
              </a:defRPr>
            </a:lvl1pPr>
          </a:lstStyle>
          <a:p>
            <a:fld id="{189E3A5C-986B-47BE-8F96-3787467B82A8}" type="slidenum">
              <a:rPr lang="nl-BE" smtClean="0"/>
              <a:pPr/>
              <a:t>‹nr.›</a:t>
            </a:fld>
            <a:endParaRPr lang="nl-BE"/>
          </a:p>
        </p:txBody>
      </p:sp>
    </p:spTree>
    <p:extLst>
      <p:ext uri="{BB962C8B-B14F-4D97-AF65-F5344CB8AC3E}">
        <p14:creationId xmlns:p14="http://schemas.microsoft.com/office/powerpoint/2010/main" val="2892010852"/>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to_01">
    <p:bg>
      <p:bgPr>
        <a:blipFill dpi="0" rotWithShape="1">
          <a:blip r:embed="rId2" cstate="screen">
            <a:lum/>
            <a:extLst>
              <a:ext uri="{28A0092B-C50C-407E-A947-70E740481C1C}">
                <a14:useLocalDpi xmlns:a14="http://schemas.microsoft.com/office/drawing/2010/main"/>
              </a:ext>
            </a:extLst>
          </a:blip>
          <a:srcRect/>
          <a:stretch>
            <a:fillRect l="-6000" r="-6000"/>
          </a:stretch>
        </a:blip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7A053FBA-9163-4521-8BD8-31A13D7727A1}"/>
              </a:ext>
            </a:extLst>
          </p:cNvPr>
          <p:cNvSpPr/>
          <p:nvPr userDrawn="1"/>
        </p:nvSpPr>
        <p:spPr>
          <a:xfrm>
            <a:off x="8210749" y="5594466"/>
            <a:ext cx="3981252" cy="1263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sz="1800"/>
          </a:p>
        </p:txBody>
      </p:sp>
      <p:sp>
        <p:nvSpPr>
          <p:cNvPr id="2" name="Titel 1"/>
          <p:cNvSpPr>
            <a:spLocks noGrp="1"/>
          </p:cNvSpPr>
          <p:nvPr>
            <p:ph type="ctrTitle"/>
          </p:nvPr>
        </p:nvSpPr>
        <p:spPr>
          <a:xfrm>
            <a:off x="0" y="5051990"/>
            <a:ext cx="12192000" cy="608174"/>
          </a:xfrm>
          <a:solidFill>
            <a:srgbClr val="EF8A37"/>
          </a:solidFill>
        </p:spPr>
        <p:txBody>
          <a:bodyPr>
            <a:normAutofit/>
          </a:bodyPr>
          <a:lstStyle>
            <a:lvl1pPr algn="l" rtl="0" eaLnBrk="1" latinLnBrk="0" hangingPunct="1">
              <a:spcBef>
                <a:spcPct val="0"/>
              </a:spcBef>
              <a:buNone/>
              <a:defRPr kumimoji="0" lang="nl-BE" sz="180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60164"/>
            <a:ext cx="8210747" cy="1206630"/>
          </a:xfrm>
          <a:solidFill>
            <a:srgbClr val="B1B64A"/>
          </a:solidFill>
        </p:spPr>
        <p:txBody>
          <a:bodyPr/>
          <a:lstStyle>
            <a:lvl1pPr marL="0" indent="0" algn="l">
              <a:buNone/>
              <a:defRPr>
                <a:solidFill>
                  <a:schemeClr val="bg1"/>
                </a:solidFill>
                <a:latin typeface="Trebuchet MS" panose="020B0603020202020204" pitchFamily="34" charset="0"/>
                <a:cs typeface="Arial"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nl-NL"/>
              <a:t>Klikken om de ondertitelstijl van het model te bewerken</a:t>
            </a:r>
            <a:endParaRPr lang="nl-BE"/>
          </a:p>
        </p:txBody>
      </p:sp>
      <p:pic>
        <p:nvPicPr>
          <p:cNvPr id="4" name="Afbeelding 3"/>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8781628" y="5623884"/>
            <a:ext cx="3021617" cy="1204697"/>
          </a:xfrm>
          <a:prstGeom prst="rect">
            <a:avLst/>
          </a:prstGeom>
        </p:spPr>
      </p:pic>
      <p:sp>
        <p:nvSpPr>
          <p:cNvPr id="6" name="Tijdelijke aanduiding voor dianummer 7">
            <a:extLst>
              <a:ext uri="{FF2B5EF4-FFF2-40B4-BE49-F238E27FC236}">
                <a16:creationId xmlns:a16="http://schemas.microsoft.com/office/drawing/2014/main" id="{C4932ADA-9F40-4154-B008-1668DD41931E}"/>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3991915625"/>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to_02">
    <p:bg>
      <p:bgPr>
        <a:blipFill dpi="0" rotWithShape="1">
          <a:blip r:embed="rId2" cstate="screen">
            <a:lum/>
            <a:extLst>
              <a:ext uri="{28A0092B-C50C-407E-A947-70E740481C1C}">
                <a14:useLocalDpi xmlns:a14="http://schemas.microsoft.com/office/drawing/2010/main"/>
              </a:ext>
            </a:extLst>
          </a:blip>
          <a:srcRect/>
          <a:stretch>
            <a:fillRect l="-6000" r="-6000"/>
          </a:stretch>
        </a:blip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D43EEFED-7A93-482F-91FF-3949A76A0F36}"/>
              </a:ext>
            </a:extLst>
          </p:cNvPr>
          <p:cNvSpPr/>
          <p:nvPr userDrawn="1"/>
        </p:nvSpPr>
        <p:spPr>
          <a:xfrm>
            <a:off x="8210749" y="5594466"/>
            <a:ext cx="3981252" cy="1263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sz="1800"/>
          </a:p>
        </p:txBody>
      </p:sp>
      <p:sp>
        <p:nvSpPr>
          <p:cNvPr id="2" name="Titel 1"/>
          <p:cNvSpPr>
            <a:spLocks noGrp="1"/>
          </p:cNvSpPr>
          <p:nvPr>
            <p:ph type="ctrTitle"/>
          </p:nvPr>
        </p:nvSpPr>
        <p:spPr>
          <a:xfrm>
            <a:off x="-1" y="5043758"/>
            <a:ext cx="12192001" cy="608174"/>
          </a:xfrm>
          <a:solidFill>
            <a:srgbClr val="57C3CB"/>
          </a:solidFill>
        </p:spPr>
        <p:txBody>
          <a:bodyPr>
            <a:normAutofit/>
          </a:bodyPr>
          <a:lstStyle>
            <a:lvl1pPr algn="l" rtl="0" eaLnBrk="1" latinLnBrk="0" hangingPunct="1">
              <a:spcBef>
                <a:spcPct val="0"/>
              </a:spcBef>
              <a:buNone/>
              <a:defRPr kumimoji="0" lang="nl-BE" sz="180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51932"/>
            <a:ext cx="8210747" cy="1206630"/>
          </a:xfrm>
          <a:solidFill>
            <a:srgbClr val="B1B64A"/>
          </a:solidFill>
        </p:spPr>
        <p:txBody>
          <a:bodyPr/>
          <a:lstStyle>
            <a:lvl1pPr marL="0" indent="0" algn="l">
              <a:buNone/>
              <a:defRPr>
                <a:solidFill>
                  <a:schemeClr val="bg1"/>
                </a:solidFill>
                <a:latin typeface="Trebuchet MS" panose="020B0603020202020204" pitchFamily="34" charset="0"/>
                <a:cs typeface="Arial"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nl-NL"/>
              <a:t>Klikken om de ondertitelstijl van het model te bewerken</a:t>
            </a:r>
            <a:endParaRPr lang="nl-BE"/>
          </a:p>
        </p:txBody>
      </p:sp>
      <p:pic>
        <p:nvPicPr>
          <p:cNvPr id="7" name="Afbeelding 6">
            <a:extLst>
              <a:ext uri="{FF2B5EF4-FFF2-40B4-BE49-F238E27FC236}">
                <a16:creationId xmlns:a16="http://schemas.microsoft.com/office/drawing/2014/main" id="{60D32777-7550-4B22-BE9F-BC0CC9F738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8781628" y="5623884"/>
            <a:ext cx="3021617" cy="1204697"/>
          </a:xfrm>
          <a:prstGeom prst="rect">
            <a:avLst/>
          </a:prstGeom>
        </p:spPr>
      </p:pic>
      <p:sp>
        <p:nvSpPr>
          <p:cNvPr id="8" name="Tijdelijke aanduiding voor dianummer 7">
            <a:extLst>
              <a:ext uri="{FF2B5EF4-FFF2-40B4-BE49-F238E27FC236}">
                <a16:creationId xmlns:a16="http://schemas.microsoft.com/office/drawing/2014/main" id="{BC9F2D05-65BB-43FB-BEF8-6F8D8E2EFF86}"/>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878853926"/>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to_03">
    <p:bg>
      <p:bgPr>
        <a:blipFill dpi="0" rotWithShape="1">
          <a:blip r:embed="rId2" cstate="screen">
            <a:lum/>
            <a:extLst>
              <a:ext uri="{28A0092B-C50C-407E-A947-70E740481C1C}">
                <a14:useLocalDpi xmlns:a14="http://schemas.microsoft.com/office/drawing/2010/main"/>
              </a:ext>
            </a:extLst>
          </a:blip>
          <a:srcRect/>
          <a:stretch>
            <a:fillRect l="-6000" r="-6000"/>
          </a:stretch>
        </a:blip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387A672-10BB-4281-BB00-1882F8DF1468}"/>
              </a:ext>
            </a:extLst>
          </p:cNvPr>
          <p:cNvSpPr/>
          <p:nvPr userDrawn="1"/>
        </p:nvSpPr>
        <p:spPr>
          <a:xfrm>
            <a:off x="8210749" y="5594466"/>
            <a:ext cx="3981252" cy="1263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sz="1800"/>
          </a:p>
        </p:txBody>
      </p:sp>
      <p:sp>
        <p:nvSpPr>
          <p:cNvPr id="2" name="Titel 1"/>
          <p:cNvSpPr>
            <a:spLocks noGrp="1"/>
          </p:cNvSpPr>
          <p:nvPr>
            <p:ph type="ctrTitle"/>
          </p:nvPr>
        </p:nvSpPr>
        <p:spPr>
          <a:xfrm>
            <a:off x="0" y="5035513"/>
            <a:ext cx="12192000" cy="608174"/>
          </a:xfrm>
          <a:solidFill>
            <a:srgbClr val="EF8A37"/>
          </a:solidFill>
        </p:spPr>
        <p:txBody>
          <a:bodyPr>
            <a:normAutofit/>
          </a:bodyPr>
          <a:lstStyle>
            <a:lvl1pPr algn="l" rtl="0" eaLnBrk="1" latinLnBrk="0" hangingPunct="1">
              <a:spcBef>
                <a:spcPct val="0"/>
              </a:spcBef>
              <a:buNone/>
              <a:defRPr kumimoji="0" lang="nl-BE" sz="180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43687"/>
            <a:ext cx="8210747" cy="1206630"/>
          </a:xfrm>
          <a:solidFill>
            <a:srgbClr val="57C3CB"/>
          </a:solidFill>
        </p:spPr>
        <p:txBody>
          <a:bodyPr/>
          <a:lstStyle>
            <a:lvl1pPr marL="0" indent="0" algn="l">
              <a:buNone/>
              <a:defRPr>
                <a:solidFill>
                  <a:schemeClr val="bg1"/>
                </a:solidFill>
                <a:latin typeface="Trebuchet MS" panose="020B0603020202020204" pitchFamily="34" charset="0"/>
                <a:cs typeface="Arial"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nl-NL"/>
              <a:t>Klikken om de ondertitelstijl van het model te bewerken</a:t>
            </a:r>
            <a:endParaRPr lang="nl-BE"/>
          </a:p>
        </p:txBody>
      </p:sp>
      <p:pic>
        <p:nvPicPr>
          <p:cNvPr id="7" name="Afbeelding 6">
            <a:extLst>
              <a:ext uri="{FF2B5EF4-FFF2-40B4-BE49-F238E27FC236}">
                <a16:creationId xmlns:a16="http://schemas.microsoft.com/office/drawing/2014/main" id="{FD09934A-13E9-453F-8543-5CD1ECD2C6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8781628" y="5623884"/>
            <a:ext cx="3021617" cy="1204697"/>
          </a:xfrm>
          <a:prstGeom prst="rect">
            <a:avLst/>
          </a:prstGeom>
        </p:spPr>
      </p:pic>
      <p:sp>
        <p:nvSpPr>
          <p:cNvPr id="8" name="Tijdelijke aanduiding voor dianummer 7">
            <a:extLst>
              <a:ext uri="{FF2B5EF4-FFF2-40B4-BE49-F238E27FC236}">
                <a16:creationId xmlns:a16="http://schemas.microsoft.com/office/drawing/2014/main" id="{D5EF8AF3-6120-426E-8588-13BA27932606}"/>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868581075"/>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to_04">
    <p:bg>
      <p:bgPr>
        <a:blipFill dpi="0" rotWithShape="1">
          <a:blip r:embed="rId2" cstate="screen">
            <a:lum/>
            <a:extLst>
              <a:ext uri="{28A0092B-C50C-407E-A947-70E740481C1C}">
                <a14:useLocalDpi xmlns:a14="http://schemas.microsoft.com/office/drawing/2010/main"/>
              </a:ext>
            </a:extLst>
          </a:blip>
          <a:srcRect/>
          <a:stretch>
            <a:fillRect l="-8000" r="-8000"/>
          </a:stretch>
        </a:blip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CFB41A-6D3E-4C03-AADD-E915543D1281}"/>
              </a:ext>
            </a:extLst>
          </p:cNvPr>
          <p:cNvSpPr/>
          <p:nvPr userDrawn="1"/>
        </p:nvSpPr>
        <p:spPr>
          <a:xfrm>
            <a:off x="8210749" y="5594466"/>
            <a:ext cx="3981252" cy="1263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sz="1800"/>
          </a:p>
        </p:txBody>
      </p:sp>
      <p:sp>
        <p:nvSpPr>
          <p:cNvPr id="2" name="Titel 1"/>
          <p:cNvSpPr>
            <a:spLocks noGrp="1"/>
          </p:cNvSpPr>
          <p:nvPr>
            <p:ph type="ctrTitle"/>
          </p:nvPr>
        </p:nvSpPr>
        <p:spPr>
          <a:xfrm>
            <a:off x="0" y="5035520"/>
            <a:ext cx="12192000" cy="608174"/>
          </a:xfrm>
          <a:solidFill>
            <a:srgbClr val="EF8A37"/>
          </a:solidFill>
        </p:spPr>
        <p:txBody>
          <a:bodyPr>
            <a:normAutofit/>
          </a:bodyPr>
          <a:lstStyle>
            <a:lvl1pPr algn="l" rtl="0" eaLnBrk="1" latinLnBrk="0" hangingPunct="1">
              <a:spcBef>
                <a:spcPct val="0"/>
              </a:spcBef>
              <a:buNone/>
              <a:defRPr kumimoji="0" lang="nl-BE" sz="180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43694"/>
            <a:ext cx="8210747" cy="1206630"/>
          </a:xfrm>
          <a:solidFill>
            <a:srgbClr val="B22A89"/>
          </a:solidFill>
        </p:spPr>
        <p:txBody>
          <a:bodyPr/>
          <a:lstStyle>
            <a:lvl1pPr marL="0" indent="0" algn="l">
              <a:buNone/>
              <a:defRPr>
                <a:solidFill>
                  <a:schemeClr val="bg1"/>
                </a:solidFill>
                <a:latin typeface="Trebuchet MS" panose="020B0603020202020204" pitchFamily="34" charset="0"/>
                <a:cs typeface="Arial"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nl-NL"/>
              <a:t>Klikken om de ondertitelstijl van het model te bewerken</a:t>
            </a:r>
            <a:endParaRPr lang="nl-BE"/>
          </a:p>
        </p:txBody>
      </p:sp>
      <p:pic>
        <p:nvPicPr>
          <p:cNvPr id="7" name="Afbeelding 6">
            <a:extLst>
              <a:ext uri="{FF2B5EF4-FFF2-40B4-BE49-F238E27FC236}">
                <a16:creationId xmlns:a16="http://schemas.microsoft.com/office/drawing/2014/main" id="{D7F003BE-0323-4F37-8DC3-B2FC9EF227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8781628" y="5623884"/>
            <a:ext cx="3021617" cy="1204697"/>
          </a:xfrm>
          <a:prstGeom prst="rect">
            <a:avLst/>
          </a:prstGeom>
        </p:spPr>
      </p:pic>
      <p:sp>
        <p:nvSpPr>
          <p:cNvPr id="8" name="Tijdelijke aanduiding voor dianummer 7">
            <a:extLst>
              <a:ext uri="{FF2B5EF4-FFF2-40B4-BE49-F238E27FC236}">
                <a16:creationId xmlns:a16="http://schemas.microsoft.com/office/drawing/2014/main" id="{EDAB214C-BB84-4C08-A7F9-D1AE717FC2B6}"/>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1644479353"/>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Foto_05">
    <p:bg>
      <p:bgPr>
        <a:blipFill dpi="0" rotWithShape="1">
          <a:blip r:embed="rId2" cstate="screen">
            <a:lum/>
            <a:extLst>
              <a:ext uri="{28A0092B-C50C-407E-A947-70E740481C1C}">
                <a14:useLocalDpi xmlns:a14="http://schemas.microsoft.com/office/drawing/2010/main"/>
              </a:ext>
            </a:extLst>
          </a:blip>
          <a:srcRect/>
          <a:stretch>
            <a:fillRect l="-6000" r="-6000"/>
          </a:stretch>
        </a:blip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DD7BAD7B-13E8-4E93-8C02-E7FA08107E45}"/>
              </a:ext>
            </a:extLst>
          </p:cNvPr>
          <p:cNvSpPr/>
          <p:nvPr userDrawn="1"/>
        </p:nvSpPr>
        <p:spPr>
          <a:xfrm>
            <a:off x="8210749" y="5594466"/>
            <a:ext cx="3981252" cy="1263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sz="1800"/>
          </a:p>
        </p:txBody>
      </p:sp>
      <p:sp>
        <p:nvSpPr>
          <p:cNvPr id="2" name="Titel 1"/>
          <p:cNvSpPr>
            <a:spLocks noGrp="1"/>
          </p:cNvSpPr>
          <p:nvPr>
            <p:ph type="ctrTitle"/>
          </p:nvPr>
        </p:nvSpPr>
        <p:spPr>
          <a:xfrm>
            <a:off x="-1" y="5043758"/>
            <a:ext cx="12192001" cy="608174"/>
          </a:xfrm>
          <a:solidFill>
            <a:srgbClr val="B22A89"/>
          </a:solidFill>
        </p:spPr>
        <p:txBody>
          <a:bodyPr>
            <a:normAutofit/>
          </a:bodyPr>
          <a:lstStyle>
            <a:lvl1pPr algn="l" rtl="0" eaLnBrk="1" latinLnBrk="0" hangingPunct="1">
              <a:spcBef>
                <a:spcPct val="0"/>
              </a:spcBef>
              <a:buNone/>
              <a:defRPr kumimoji="0" lang="nl-BE" sz="1800" b="1" kern="1200" cap="all" baseline="0" dirty="0" smtClean="0">
                <a:solidFill>
                  <a:schemeClr val="bg1"/>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51932"/>
            <a:ext cx="8210747" cy="1206630"/>
          </a:xfrm>
          <a:solidFill>
            <a:srgbClr val="57C3CB"/>
          </a:solidFill>
        </p:spPr>
        <p:txBody>
          <a:bodyPr/>
          <a:lstStyle>
            <a:lvl1pPr marL="0" indent="0" algn="l">
              <a:buNone/>
              <a:defRPr>
                <a:solidFill>
                  <a:schemeClr val="bg1"/>
                </a:solidFill>
                <a:latin typeface="Trebuchet MS" panose="020B0603020202020204" pitchFamily="34" charset="0"/>
                <a:cs typeface="Arial"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nl-NL"/>
              <a:t>Klikken om de ondertitelstijl van het model te bewerken</a:t>
            </a:r>
            <a:endParaRPr lang="nl-BE"/>
          </a:p>
        </p:txBody>
      </p:sp>
      <p:pic>
        <p:nvPicPr>
          <p:cNvPr id="7" name="Afbeelding 6">
            <a:extLst>
              <a:ext uri="{FF2B5EF4-FFF2-40B4-BE49-F238E27FC236}">
                <a16:creationId xmlns:a16="http://schemas.microsoft.com/office/drawing/2014/main" id="{63C5CD50-B418-485E-B3B3-11CAA8B141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8781628" y="5623884"/>
            <a:ext cx="3021617" cy="1204697"/>
          </a:xfrm>
          <a:prstGeom prst="rect">
            <a:avLst/>
          </a:prstGeom>
        </p:spPr>
      </p:pic>
      <p:sp>
        <p:nvSpPr>
          <p:cNvPr id="8" name="Tijdelijke aanduiding voor dianummer 7">
            <a:extLst>
              <a:ext uri="{FF2B5EF4-FFF2-40B4-BE49-F238E27FC236}">
                <a16:creationId xmlns:a16="http://schemas.microsoft.com/office/drawing/2014/main" id="{18D37A61-2A4E-4A21-92FD-4BFDE912D35D}"/>
              </a:ext>
            </a:extLst>
          </p:cNvPr>
          <p:cNvSpPr>
            <a:spLocks noGrp="1"/>
          </p:cNvSpPr>
          <p:nvPr>
            <p:ph type="sldNum" sz="quarter" idx="11"/>
          </p:nvPr>
        </p:nvSpPr>
        <p:spPr>
          <a:xfrm>
            <a:off x="-1" y="6429400"/>
            <a:ext cx="476213"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2389891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Begin: gsm?">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sp>
        <p:nvSpPr>
          <p:cNvPr id="7" name="Rechthoek 6"/>
          <p:cNvSpPr/>
          <p:nvPr userDrawn="1"/>
        </p:nvSpPr>
        <p:spPr>
          <a:xfrm rot="5400000">
            <a:off x="2313234" y="4515874"/>
            <a:ext cx="364252" cy="432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Rechthoek 7"/>
          <p:cNvSpPr/>
          <p:nvPr userDrawn="1"/>
        </p:nvSpPr>
        <p:spPr>
          <a:xfrm rot="5400000">
            <a:off x="-3259999" y="3194016"/>
            <a:ext cx="6951373" cy="431371"/>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6" name="Tekstvak 5"/>
          <p:cNvSpPr txBox="1"/>
          <p:nvPr userDrawn="1"/>
        </p:nvSpPr>
        <p:spPr>
          <a:xfrm>
            <a:off x="970845" y="279403"/>
            <a:ext cx="10814755" cy="646331"/>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nl-BE" sz="3600" b="0"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mn-lt"/>
                <a:ea typeface="+mn-ea"/>
                <a:cs typeface="+mn-cs"/>
              </a:rPr>
              <a:t>Staat jouw gsm al op trillen?</a:t>
            </a:r>
          </a:p>
        </p:txBody>
      </p:sp>
      <p:pic>
        <p:nvPicPr>
          <p:cNvPr id="3" name="Afbeelding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30133" y="2180950"/>
            <a:ext cx="2754489" cy="2065867"/>
          </a:xfrm>
          <a:prstGeom prst="rect">
            <a:avLst/>
          </a:prstGeom>
        </p:spPr>
      </p:pic>
      <p:pic>
        <p:nvPicPr>
          <p:cNvPr id="10" name="Afbeelding 9">
            <a:extLst>
              <a:ext uri="{FF2B5EF4-FFF2-40B4-BE49-F238E27FC236}">
                <a16:creationId xmlns:a16="http://schemas.microsoft.com/office/drawing/2014/main" id="{FADD168F-AEB1-4BCE-ADF6-1E87E720BBD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29314" b="27871"/>
          <a:stretch/>
        </p:blipFill>
        <p:spPr>
          <a:xfrm>
            <a:off x="10339755" y="4971567"/>
            <a:ext cx="1852246" cy="1886433"/>
          </a:xfrm>
          <a:prstGeom prst="rect">
            <a:avLst/>
          </a:prstGeom>
        </p:spPr>
      </p:pic>
      <p:sp>
        <p:nvSpPr>
          <p:cNvPr id="9" name="Tijdelijke aanduiding voor dianummer 7">
            <a:extLst>
              <a:ext uri="{FF2B5EF4-FFF2-40B4-BE49-F238E27FC236}">
                <a16:creationId xmlns:a16="http://schemas.microsoft.com/office/drawing/2014/main" id="{2F577640-04F4-4D4D-846A-CC78DDBD7ACC}"/>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5720736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sp>
        <p:nvSpPr>
          <p:cNvPr id="8" name="Rechthoek 7"/>
          <p:cNvSpPr/>
          <p:nvPr userDrawn="1"/>
        </p:nvSpPr>
        <p:spPr>
          <a:xfrm>
            <a:off x="0" y="6498024"/>
            <a:ext cx="12192000"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1" name="Tijdelijke aanduiding voor dianummer 7">
            <a:extLst>
              <a:ext uri="{FF2B5EF4-FFF2-40B4-BE49-F238E27FC236}">
                <a16:creationId xmlns:a16="http://schemas.microsoft.com/office/drawing/2014/main" id="{BF6C4908-1347-4984-89BB-4E5C76D3B4A4}"/>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2" name="Titel 1"/>
          <p:cNvSpPr>
            <a:spLocks noGrp="1"/>
          </p:cNvSpPr>
          <p:nvPr>
            <p:ph type="title"/>
          </p:nvPr>
        </p:nvSpPr>
        <p:spPr>
          <a:xfrm>
            <a:off x="1679510" y="274638"/>
            <a:ext cx="9902892" cy="1143000"/>
          </a:xfrm>
        </p:spPr>
        <p:txBody>
          <a:bodyPr/>
          <a:lstStyle/>
          <a:p>
            <a:r>
              <a:rPr lang="nl-NL"/>
              <a:t>Klik om stijl te bewerken</a:t>
            </a:r>
            <a:endParaRPr lang="nl-BE"/>
          </a:p>
        </p:txBody>
      </p:sp>
      <p:sp>
        <p:nvSpPr>
          <p:cNvPr id="13" name="Tijdelijke aanduiding voor inhoud 2"/>
          <p:cNvSpPr>
            <a:spLocks noGrp="1"/>
          </p:cNvSpPr>
          <p:nvPr>
            <p:ph idx="1"/>
          </p:nvPr>
        </p:nvSpPr>
        <p:spPr>
          <a:xfrm>
            <a:off x="1679509" y="1600206"/>
            <a:ext cx="9902891"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14" name="Afbeelding 13">
            <a:extLst>
              <a:ext uri="{FF2B5EF4-FFF2-40B4-BE49-F238E27FC236}">
                <a16:creationId xmlns:a16="http://schemas.microsoft.com/office/drawing/2014/main" id="{6B8317B8-B7BE-4C0E-B174-34A6F7569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36401560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Pauz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190895" y="3190896"/>
            <a:ext cx="6858000" cy="476211"/>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4" name="Rechthoek 3"/>
          <p:cNvSpPr/>
          <p:nvPr userDrawn="1"/>
        </p:nvSpPr>
        <p:spPr>
          <a:xfrm rot="16200000" flipH="1" flipV="1">
            <a:off x="2456212" y="4518000"/>
            <a:ext cx="360000" cy="432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5" name="Rechthoek 4"/>
          <p:cNvSpPr/>
          <p:nvPr userDrawn="1"/>
        </p:nvSpPr>
        <p:spPr>
          <a:xfrm rot="16200000" flipH="1" flipV="1">
            <a:off x="3559072" y="-976238"/>
            <a:ext cx="2027934" cy="6748676"/>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2" name="Tekstvak 1"/>
          <p:cNvSpPr txBox="1"/>
          <p:nvPr userDrawn="1"/>
        </p:nvSpPr>
        <p:spPr>
          <a:xfrm>
            <a:off x="2156177" y="1674824"/>
            <a:ext cx="5791200" cy="1107996"/>
          </a:xfrm>
          <a:prstGeom prst="rect">
            <a:avLst/>
          </a:prstGeom>
          <a:noFill/>
        </p:spPr>
        <p:txBody>
          <a:bodyPr wrap="square" rtlCol="0">
            <a:spAutoFit/>
          </a:bodyPr>
          <a:lstStyle/>
          <a:p>
            <a:r>
              <a:rPr lang="nl-BE" sz="6600" b="1"/>
              <a:t>PAUZE</a:t>
            </a:r>
          </a:p>
        </p:txBody>
      </p:sp>
      <p:sp>
        <p:nvSpPr>
          <p:cNvPr id="6" name="Tijdelijke aanduiding voor dianummer 7">
            <a:extLst>
              <a:ext uri="{FF2B5EF4-FFF2-40B4-BE49-F238E27FC236}">
                <a16:creationId xmlns:a16="http://schemas.microsoft.com/office/drawing/2014/main" id="{02F575ED-E254-4743-B0F6-03456F4EFD84}"/>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1122704287"/>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Pauz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190895" y="3190896"/>
            <a:ext cx="6858000" cy="476211"/>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4" name="Rechthoek 3"/>
          <p:cNvSpPr/>
          <p:nvPr userDrawn="1"/>
        </p:nvSpPr>
        <p:spPr>
          <a:xfrm rot="16200000" flipH="1" flipV="1">
            <a:off x="2456212" y="4518000"/>
            <a:ext cx="360000" cy="432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grpSp>
        <p:nvGrpSpPr>
          <p:cNvPr id="6" name="Groep 5"/>
          <p:cNvGrpSpPr/>
          <p:nvPr userDrawn="1"/>
        </p:nvGrpSpPr>
        <p:grpSpPr>
          <a:xfrm>
            <a:off x="1221279" y="4169667"/>
            <a:ext cx="6748677" cy="2027934"/>
            <a:chOff x="899025" y="1384133"/>
            <a:chExt cx="5061508" cy="2027934"/>
          </a:xfrm>
          <a:solidFill>
            <a:srgbClr val="57C3CB"/>
          </a:solidFill>
        </p:grpSpPr>
        <p:sp>
          <p:nvSpPr>
            <p:cNvPr id="5" name="Rechthoek 4"/>
            <p:cNvSpPr/>
            <p:nvPr userDrawn="1"/>
          </p:nvSpPr>
          <p:spPr>
            <a:xfrm rot="16200000" flipH="1" flipV="1">
              <a:off x="2415812" y="-132654"/>
              <a:ext cx="2027934" cy="50615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2" name="Tekstvak 1"/>
            <p:cNvSpPr txBox="1"/>
            <p:nvPr userDrawn="1"/>
          </p:nvSpPr>
          <p:spPr>
            <a:xfrm>
              <a:off x="1617133" y="1674824"/>
              <a:ext cx="4343400" cy="1107996"/>
            </a:xfrm>
            <a:prstGeom prst="rect">
              <a:avLst/>
            </a:prstGeom>
            <a:grpFill/>
          </p:spPr>
          <p:txBody>
            <a:bodyPr wrap="square" rtlCol="0">
              <a:spAutoFit/>
            </a:bodyPr>
            <a:lstStyle/>
            <a:p>
              <a:r>
                <a:rPr lang="nl-BE" sz="6600" b="1"/>
                <a:t>PAUZE</a:t>
              </a:r>
            </a:p>
          </p:txBody>
        </p:sp>
      </p:grpSp>
      <p:sp>
        <p:nvSpPr>
          <p:cNvPr id="7" name="Tijdelijke aanduiding voor dianummer 7">
            <a:extLst>
              <a:ext uri="{FF2B5EF4-FFF2-40B4-BE49-F238E27FC236}">
                <a16:creationId xmlns:a16="http://schemas.microsoft.com/office/drawing/2014/main" id="{49D2345A-22DC-4340-A9B2-DB7EA0003E62}"/>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4110923675"/>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Lunch">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190895" y="3190896"/>
            <a:ext cx="6858000" cy="476211"/>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4" name="Rechthoek 3"/>
          <p:cNvSpPr/>
          <p:nvPr userDrawn="1"/>
        </p:nvSpPr>
        <p:spPr>
          <a:xfrm rot="16200000" flipH="1" flipV="1">
            <a:off x="2456212" y="4518000"/>
            <a:ext cx="360000" cy="432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5" name="Rechthoek 4"/>
          <p:cNvSpPr/>
          <p:nvPr userDrawn="1"/>
        </p:nvSpPr>
        <p:spPr>
          <a:xfrm rot="16200000" flipH="1" flipV="1">
            <a:off x="5636230" y="-1069371"/>
            <a:ext cx="2027934" cy="6748676"/>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2" name="Tekstvak 1"/>
          <p:cNvSpPr txBox="1"/>
          <p:nvPr userDrawn="1"/>
        </p:nvSpPr>
        <p:spPr>
          <a:xfrm>
            <a:off x="4109159" y="1581691"/>
            <a:ext cx="5791200" cy="1107996"/>
          </a:xfrm>
          <a:prstGeom prst="rect">
            <a:avLst/>
          </a:prstGeom>
          <a:noFill/>
        </p:spPr>
        <p:txBody>
          <a:bodyPr wrap="square" rtlCol="0">
            <a:spAutoFit/>
          </a:bodyPr>
          <a:lstStyle/>
          <a:p>
            <a:r>
              <a:rPr lang="nl-BE" sz="6600" b="1"/>
              <a:t>LUNCH</a:t>
            </a:r>
          </a:p>
        </p:txBody>
      </p:sp>
      <p:sp>
        <p:nvSpPr>
          <p:cNvPr id="6" name="Tijdelijke aanduiding voor dianummer 7">
            <a:extLst>
              <a:ext uri="{FF2B5EF4-FFF2-40B4-BE49-F238E27FC236}">
                <a16:creationId xmlns:a16="http://schemas.microsoft.com/office/drawing/2014/main" id="{22189886-6E47-4D26-B859-DD04CF2A6032}"/>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39859"/>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2_Sociale media">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190895" y="3190896"/>
            <a:ext cx="6858000" cy="476211"/>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4" name="Rechthoek 3"/>
          <p:cNvSpPr/>
          <p:nvPr userDrawn="1"/>
        </p:nvSpPr>
        <p:spPr>
          <a:xfrm rot="16200000" flipH="1" flipV="1">
            <a:off x="2456211" y="4518000"/>
            <a:ext cx="360000" cy="432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pic>
        <p:nvPicPr>
          <p:cNvPr id="5" name="Tijdelijke aanduiding voor inhoud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46452" y="3006746"/>
            <a:ext cx="739774" cy="600138"/>
          </a:xfrm>
          <a:prstGeom prst="rect">
            <a:avLst/>
          </a:prstGeom>
        </p:spPr>
      </p:pic>
      <p:pic>
        <p:nvPicPr>
          <p:cNvPr id="6" name="Afbeelding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81859" y="1189356"/>
            <a:ext cx="627641" cy="627641"/>
          </a:xfrm>
          <a:prstGeom prst="rect">
            <a:avLst/>
          </a:prstGeom>
        </p:spPr>
      </p:pic>
      <p:sp>
        <p:nvSpPr>
          <p:cNvPr id="9" name="Rechthoek 8"/>
          <p:cNvSpPr/>
          <p:nvPr userDrawn="1"/>
        </p:nvSpPr>
        <p:spPr>
          <a:xfrm>
            <a:off x="885786" y="1915025"/>
            <a:ext cx="5619789" cy="338554"/>
          </a:xfrm>
          <a:prstGeom prst="rect">
            <a:avLst/>
          </a:prstGeom>
        </p:spPr>
        <p:txBody>
          <a:bodyPr wrap="square">
            <a:spAutoFit/>
          </a:bodyPr>
          <a:lstStyle/>
          <a:p>
            <a:pPr algn="ctr"/>
            <a:r>
              <a:rPr lang="nl-BE" sz="1600" u="none">
                <a:latin typeface="Trebuchet MS" panose="020B0603020202020204" pitchFamily="34" charset="0"/>
                <a:ea typeface="Calibri" panose="020F0502020204030204" pitchFamily="34" charset="0"/>
                <a:cs typeface="Times New Roman" panose="02020603050405020304" pitchFamily="18" charset="0"/>
                <a:hlinkClick r:id="rId5" action="ppaction://hlinkfile"/>
              </a:rPr>
              <a:t>fb.com/</a:t>
            </a:r>
            <a:r>
              <a:rPr lang="nl-BE" sz="1600" u="none" err="1">
                <a:latin typeface="Trebuchet MS" panose="020B0603020202020204" pitchFamily="34" charset="0"/>
                <a:ea typeface="Calibri" panose="020F0502020204030204" pitchFamily="34" charset="0"/>
                <a:cs typeface="Times New Roman" panose="02020603050405020304" pitchFamily="18" charset="0"/>
                <a:hlinkClick r:id="rId5" action="ppaction://hlinkfile"/>
              </a:rPr>
              <a:t>KatholiekOnderwijsVlaanderen</a:t>
            </a:r>
            <a:endParaRPr lang="nl-BE" sz="1600" u="none">
              <a:latin typeface="Trebuchet MS" panose="020B0603020202020204" pitchFamily="34" charset="0"/>
            </a:endParaRPr>
          </a:p>
        </p:txBody>
      </p:sp>
      <p:sp>
        <p:nvSpPr>
          <p:cNvPr id="11" name="Rechthoek 10">
            <a:extLst>
              <a:ext uri="{FF2B5EF4-FFF2-40B4-BE49-F238E27FC236}">
                <a16:creationId xmlns:a16="http://schemas.microsoft.com/office/drawing/2014/main" id="{8A6E0076-844B-4A37-9AEE-9DCE3488E361}"/>
              </a:ext>
            </a:extLst>
          </p:cNvPr>
          <p:cNvSpPr/>
          <p:nvPr userDrawn="1"/>
        </p:nvSpPr>
        <p:spPr>
          <a:xfrm>
            <a:off x="5619749" y="1920833"/>
            <a:ext cx="6096002" cy="338554"/>
          </a:xfrm>
          <a:prstGeom prst="rect">
            <a:avLst/>
          </a:prstGeom>
        </p:spPr>
        <p:txBody>
          <a:bodyPr wrap="square">
            <a:spAutoFit/>
          </a:bodyPr>
          <a:lstStyle/>
          <a:p>
            <a:pPr algn="ctr"/>
            <a:r>
              <a:rPr lang="nl-BE" sz="1600" u="sng" kern="1200">
                <a:solidFill>
                  <a:schemeClr val="tx1"/>
                </a:solidFill>
                <a:effectLst/>
                <a:latin typeface="+mn-lt"/>
                <a:ea typeface="+mn-ea"/>
                <a:cs typeface="+mn-cs"/>
                <a:hlinkClick r:id="rId6"/>
              </a:rPr>
              <a:t>linkedin.com/company/katholiekonderwijsvlaanderen</a:t>
            </a:r>
            <a:r>
              <a:rPr lang="nl-BE" sz="1600">
                <a:latin typeface="Trebuchet MS" panose="020B0603020202020204" pitchFamily="34" charset="0"/>
                <a:cs typeface="Times New Roman" panose="02020603050405020304" pitchFamily="18" charset="0"/>
              </a:rPr>
              <a:t> </a:t>
            </a:r>
          </a:p>
        </p:txBody>
      </p:sp>
      <p:pic>
        <p:nvPicPr>
          <p:cNvPr id="1030" name="Picture 6" descr="Instagram Logo New PNG Transparent Background Download | Instagram ...">
            <a:extLst>
              <a:ext uri="{FF2B5EF4-FFF2-40B4-BE49-F238E27FC236}">
                <a16:creationId xmlns:a16="http://schemas.microsoft.com/office/drawing/2014/main" id="{1B79DBB6-784E-49D9-AD9F-EF7F84BE002D}"/>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tretch>
            <a:fillRect/>
          </a:stretch>
        </p:blipFill>
        <p:spPr bwMode="auto">
          <a:xfrm>
            <a:off x="8293058" y="2932123"/>
            <a:ext cx="749384" cy="749384"/>
          </a:xfrm>
          <a:prstGeom prst="rect">
            <a:avLst/>
          </a:prstGeom>
          <a:noFill/>
          <a:extLst>
            <a:ext uri="{909E8E84-426E-40DD-AFC4-6F175D3DCCD1}">
              <a14:hiddenFill xmlns:a14="http://schemas.microsoft.com/office/drawing/2010/main">
                <a:solidFill>
                  <a:srgbClr val="FFFFFF"/>
                </a:solidFill>
              </a14:hiddenFill>
            </a:ext>
          </a:extLst>
        </p:spPr>
      </p:pic>
      <p:sp>
        <p:nvSpPr>
          <p:cNvPr id="14" name="Rechthoek 13">
            <a:extLst>
              <a:ext uri="{FF2B5EF4-FFF2-40B4-BE49-F238E27FC236}">
                <a16:creationId xmlns:a16="http://schemas.microsoft.com/office/drawing/2014/main" id="{1A0B4A7D-943D-43C7-85BD-CFDC9B74A25B}"/>
              </a:ext>
            </a:extLst>
          </p:cNvPr>
          <p:cNvSpPr/>
          <p:nvPr userDrawn="1"/>
        </p:nvSpPr>
        <p:spPr>
          <a:xfrm>
            <a:off x="5619749" y="3700451"/>
            <a:ext cx="6096002" cy="338554"/>
          </a:xfrm>
          <a:prstGeom prst="rect">
            <a:avLst/>
          </a:prstGeom>
        </p:spPr>
        <p:txBody>
          <a:bodyPr wrap="square">
            <a:spAutoFit/>
          </a:bodyPr>
          <a:lstStyle/>
          <a:p>
            <a:pPr algn="ctr"/>
            <a:r>
              <a:rPr lang="nl-BE" sz="1600">
                <a:hlinkClick r:id="rId8"/>
              </a:rPr>
              <a:t>instagram.com/kathondvla</a:t>
            </a:r>
            <a:endParaRPr lang="nl-BE" sz="1400">
              <a:latin typeface="Trebuchet MS" panose="020B0603020202020204" pitchFamily="34" charset="0"/>
            </a:endParaRPr>
          </a:p>
        </p:txBody>
      </p:sp>
      <p:sp>
        <p:nvSpPr>
          <p:cNvPr id="15" name="Rechthoek 14">
            <a:extLst>
              <a:ext uri="{FF2B5EF4-FFF2-40B4-BE49-F238E27FC236}">
                <a16:creationId xmlns:a16="http://schemas.microsoft.com/office/drawing/2014/main" id="{ACB0E945-1A3D-41B0-810B-F52973500D8D}"/>
              </a:ext>
            </a:extLst>
          </p:cNvPr>
          <p:cNvSpPr/>
          <p:nvPr userDrawn="1"/>
        </p:nvSpPr>
        <p:spPr>
          <a:xfrm>
            <a:off x="885786" y="3735961"/>
            <a:ext cx="5619788" cy="707886"/>
          </a:xfrm>
          <a:prstGeom prst="rect">
            <a:avLst/>
          </a:prstGeom>
        </p:spPr>
        <p:txBody>
          <a:bodyPr wrap="square">
            <a:spAutoFit/>
          </a:bodyPr>
          <a:lstStyle/>
          <a:p>
            <a:pPr algn="ctr"/>
            <a:r>
              <a:rPr lang="nl-BE" sz="1600">
                <a:latin typeface="Trebuchet MS" panose="020B0603020202020204" pitchFamily="34" charset="0"/>
                <a:ea typeface="Calibri" panose="020F0502020204030204" pitchFamily="34" charset="0"/>
                <a:cs typeface="Times New Roman" panose="02020603050405020304" pitchFamily="18" charset="0"/>
                <a:hlinkClick r:id="rId9" action="ppaction://hlinkfile"/>
              </a:rPr>
              <a:t>twitter.com/</a:t>
            </a:r>
            <a:r>
              <a:rPr lang="nl-BE" sz="1600" err="1">
                <a:latin typeface="Trebuchet MS" panose="020B0603020202020204" pitchFamily="34" charset="0"/>
                <a:ea typeface="Calibri" panose="020F0502020204030204" pitchFamily="34" charset="0"/>
                <a:cs typeface="Times New Roman" panose="02020603050405020304" pitchFamily="18" charset="0"/>
                <a:hlinkClick r:id="rId9" action="ppaction://hlinkfile"/>
              </a:rPr>
              <a:t>KathOndVla</a:t>
            </a:r>
            <a:br>
              <a:rPr lang="nl-BE" sz="1600">
                <a:latin typeface="Trebuchet MS" panose="020B0603020202020204" pitchFamily="34" charset="0"/>
                <a:ea typeface="Calibri" panose="020F0502020204030204" pitchFamily="34" charset="0"/>
                <a:cs typeface="Times New Roman" panose="02020603050405020304" pitchFamily="18" charset="0"/>
              </a:rPr>
            </a:br>
            <a:endParaRPr lang="nl-BE" sz="800">
              <a:latin typeface="Trebuchet MS" panose="020B0603020202020204" pitchFamily="34" charset="0"/>
              <a:ea typeface="Calibri" panose="020F0502020204030204" pitchFamily="34" charset="0"/>
              <a:cs typeface="Times New Roman" panose="02020603050405020304" pitchFamily="18" charset="0"/>
            </a:endParaRPr>
          </a:p>
          <a:p>
            <a:pPr algn="ctr"/>
            <a:r>
              <a:rPr lang="nl-BE" sz="1600">
                <a:latin typeface="Trebuchet MS" panose="020B0603020202020204" pitchFamily="34" charset="0"/>
                <a:ea typeface="Calibri" panose="020F0502020204030204" pitchFamily="34" charset="0"/>
                <a:cs typeface="Times New Roman" panose="02020603050405020304" pitchFamily="18" charset="0"/>
                <a:hlinkClick r:id="rId10" action="ppaction://hlinkfile"/>
              </a:rPr>
              <a:t>twitter.com/</a:t>
            </a:r>
            <a:r>
              <a:rPr lang="nl-BE" sz="1600" err="1">
                <a:latin typeface="Trebuchet MS" panose="020B0603020202020204" pitchFamily="34" charset="0"/>
                <a:ea typeface="Calibri" panose="020F0502020204030204" pitchFamily="34" charset="0"/>
                <a:cs typeface="Times New Roman" panose="02020603050405020304" pitchFamily="18" charset="0"/>
                <a:hlinkClick r:id="rId10" action="ppaction://hlinkfile"/>
              </a:rPr>
              <a:t>BoeveLieven</a:t>
            </a:r>
            <a:endParaRPr lang="nl-BE" sz="1600">
              <a:latin typeface="Trebuchet MS" panose="020B0603020202020204" pitchFamily="34" charset="0"/>
            </a:endParaRPr>
          </a:p>
        </p:txBody>
      </p:sp>
      <p:pic>
        <p:nvPicPr>
          <p:cNvPr id="1026" name="Picture 2" descr="LinkedIn logo – Ungap cost action CA16205">
            <a:extLst>
              <a:ext uri="{FF2B5EF4-FFF2-40B4-BE49-F238E27FC236}">
                <a16:creationId xmlns:a16="http://schemas.microsoft.com/office/drawing/2014/main" id="{59E90341-9754-44A6-BBCB-9D966075B741}"/>
              </a:ext>
            </a:extLst>
          </p:cNvPr>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8340472" y="1169450"/>
            <a:ext cx="692652" cy="692652"/>
          </a:xfrm>
          <a:prstGeom prst="rect">
            <a:avLst/>
          </a:prstGeom>
          <a:noFill/>
          <a:extLst>
            <a:ext uri="{909E8E84-426E-40DD-AFC4-6F175D3DCCD1}">
              <a14:hiddenFill xmlns:a14="http://schemas.microsoft.com/office/drawing/2010/main">
                <a:solidFill>
                  <a:srgbClr val="FFFFFF"/>
                </a:solidFill>
              </a14:hiddenFill>
            </a:ext>
          </a:extLst>
        </p:spPr>
      </p:pic>
      <p:sp>
        <p:nvSpPr>
          <p:cNvPr id="13" name="Tijdelijke aanduiding voor dianummer 7">
            <a:extLst>
              <a:ext uri="{FF2B5EF4-FFF2-40B4-BE49-F238E27FC236}">
                <a16:creationId xmlns:a16="http://schemas.microsoft.com/office/drawing/2014/main" id="{E0128B94-791B-4ABC-83FE-A215A1C9BE2D}"/>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4272718253"/>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5_Eind: Samenvatting">
    <p:bg>
      <p:bgPr>
        <a:blipFill dpi="0" rotWithShape="1">
          <a:blip r:embed="rId2" cstate="screen">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6" name="Tekstvak 5"/>
          <p:cNvSpPr txBox="1"/>
          <p:nvPr userDrawn="1"/>
        </p:nvSpPr>
        <p:spPr>
          <a:xfrm>
            <a:off x="1045769" y="3409701"/>
            <a:ext cx="6668701" cy="1107996"/>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nl-BE" sz="66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mn-lt"/>
                <a:ea typeface="+mn-ea"/>
                <a:cs typeface="+mn-cs"/>
              </a:rPr>
              <a:t>SAMENVATTING</a:t>
            </a:r>
          </a:p>
        </p:txBody>
      </p:sp>
      <p:sp>
        <p:nvSpPr>
          <p:cNvPr id="7" name="Rechthoek 6"/>
          <p:cNvSpPr/>
          <p:nvPr userDrawn="1"/>
        </p:nvSpPr>
        <p:spPr>
          <a:xfrm rot="5400000">
            <a:off x="2313234" y="4515874"/>
            <a:ext cx="364252" cy="432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Rechthoek 7"/>
          <p:cNvSpPr/>
          <p:nvPr userDrawn="1"/>
        </p:nvSpPr>
        <p:spPr>
          <a:xfrm rot="5400000">
            <a:off x="-3259999" y="3194016"/>
            <a:ext cx="6951373" cy="431371"/>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pic>
        <p:nvPicPr>
          <p:cNvPr id="10" name="Afbeelding 9">
            <a:extLst>
              <a:ext uri="{FF2B5EF4-FFF2-40B4-BE49-F238E27FC236}">
                <a16:creationId xmlns:a16="http://schemas.microsoft.com/office/drawing/2014/main" id="{3E2C80BB-0DAA-4777-924F-7CE9FBBDFAA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29314" b="27871"/>
          <a:stretch/>
        </p:blipFill>
        <p:spPr>
          <a:xfrm>
            <a:off x="10339755" y="4971567"/>
            <a:ext cx="1852246" cy="1886433"/>
          </a:xfrm>
          <a:prstGeom prst="rect">
            <a:avLst/>
          </a:prstGeom>
        </p:spPr>
      </p:pic>
      <p:sp>
        <p:nvSpPr>
          <p:cNvPr id="11" name="Tijdelijke aanduiding voor dianummer 7">
            <a:extLst>
              <a:ext uri="{FF2B5EF4-FFF2-40B4-BE49-F238E27FC236}">
                <a16:creationId xmlns:a16="http://schemas.microsoft.com/office/drawing/2014/main" id="{6B3E55A9-2940-47A4-ADF9-0116464940C3}"/>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704423891"/>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4_Eind: vragen?">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6" name="Tekstvak 5"/>
          <p:cNvSpPr txBox="1"/>
          <p:nvPr userDrawn="1"/>
        </p:nvSpPr>
        <p:spPr>
          <a:xfrm>
            <a:off x="4575032" y="1560218"/>
            <a:ext cx="6668701" cy="1107996"/>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nl-BE" sz="66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mn-lt"/>
                <a:ea typeface="+mn-ea"/>
                <a:cs typeface="+mn-cs"/>
              </a:rPr>
              <a:t>VRAGEN?</a:t>
            </a:r>
          </a:p>
        </p:txBody>
      </p:sp>
      <p:sp>
        <p:nvSpPr>
          <p:cNvPr id="7" name="Rechthoek 6"/>
          <p:cNvSpPr/>
          <p:nvPr userDrawn="1"/>
        </p:nvSpPr>
        <p:spPr>
          <a:xfrm rot="5400000">
            <a:off x="2313234" y="4515874"/>
            <a:ext cx="364252" cy="432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Rechthoek 7"/>
          <p:cNvSpPr/>
          <p:nvPr userDrawn="1"/>
        </p:nvSpPr>
        <p:spPr>
          <a:xfrm rot="5400000">
            <a:off x="-3259999" y="3194016"/>
            <a:ext cx="6951373" cy="431371"/>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pic>
        <p:nvPicPr>
          <p:cNvPr id="10" name="Afbeelding 9">
            <a:extLst>
              <a:ext uri="{FF2B5EF4-FFF2-40B4-BE49-F238E27FC236}">
                <a16:creationId xmlns:a16="http://schemas.microsoft.com/office/drawing/2014/main" id="{3E2C80BB-0DAA-4777-924F-7CE9FBBDFAA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29314" b="27871"/>
          <a:stretch/>
        </p:blipFill>
        <p:spPr>
          <a:xfrm>
            <a:off x="10339755" y="4971567"/>
            <a:ext cx="1852246" cy="1886433"/>
          </a:xfrm>
          <a:prstGeom prst="rect">
            <a:avLst/>
          </a:prstGeom>
        </p:spPr>
      </p:pic>
      <p:sp>
        <p:nvSpPr>
          <p:cNvPr id="11" name="Tijdelijke aanduiding voor dianummer 7">
            <a:extLst>
              <a:ext uri="{FF2B5EF4-FFF2-40B4-BE49-F238E27FC236}">
                <a16:creationId xmlns:a16="http://schemas.microsoft.com/office/drawing/2014/main" id="{6B3E55A9-2940-47A4-ADF9-0116464940C3}"/>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423578301"/>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570CE1-A550-41F4-8D8B-CFC13C426BF8}"/>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012AE6C7-FE25-441D-A110-6B7F8D9F9C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502C1E07-3C2E-4EE7-B602-78347F55B1CD}"/>
              </a:ext>
            </a:extLst>
          </p:cNvPr>
          <p:cNvSpPr>
            <a:spLocks noGrp="1"/>
          </p:cNvSpPr>
          <p:nvPr>
            <p:ph type="dt" sz="half" idx="10"/>
          </p:nvPr>
        </p:nvSpPr>
        <p:spPr/>
        <p:txBody>
          <a:bodyPr/>
          <a:lstStyle/>
          <a:p>
            <a:fld id="{00C509EB-3DAD-4AF8-95FD-F5015429CD91}" type="datetimeFigureOut">
              <a:rPr lang="nl-BE" smtClean="0"/>
              <a:t>22/02/2021</a:t>
            </a:fld>
            <a:endParaRPr lang="nl-BE"/>
          </a:p>
        </p:txBody>
      </p:sp>
      <p:sp>
        <p:nvSpPr>
          <p:cNvPr id="5" name="Tijdelijke aanduiding voor voettekst 4">
            <a:extLst>
              <a:ext uri="{FF2B5EF4-FFF2-40B4-BE49-F238E27FC236}">
                <a16:creationId xmlns:a16="http://schemas.microsoft.com/office/drawing/2014/main" id="{415BA155-F065-460A-B4FA-60F6AAD5D896}"/>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16FFA0CF-C7AB-4289-B222-0D8608DD0C3E}"/>
              </a:ext>
            </a:extLst>
          </p:cNvPr>
          <p:cNvSpPr>
            <a:spLocks noGrp="1"/>
          </p:cNvSpPr>
          <p:nvPr>
            <p:ph type="sldNum" sz="quarter" idx="12"/>
          </p:nvPr>
        </p:nvSpPr>
        <p:spPr/>
        <p:txBody>
          <a:bodyPr/>
          <a:lstStyle/>
          <a:p>
            <a:fld id="{850F6E29-1530-4450-85B0-220199C0E133}" type="slidenum">
              <a:rPr lang="nl-BE" smtClean="0"/>
              <a:t>‹nr.›</a:t>
            </a:fld>
            <a:endParaRPr lang="nl-BE"/>
          </a:p>
        </p:txBody>
      </p:sp>
    </p:spTree>
    <p:extLst>
      <p:ext uri="{BB962C8B-B14F-4D97-AF65-F5344CB8AC3E}">
        <p14:creationId xmlns:p14="http://schemas.microsoft.com/office/powerpoint/2010/main" val="1091841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71EC0A-C128-4E11-8F8A-29A61FBF0F3A}"/>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E00AFD4D-DEE7-4E7C-B71D-CC21D477C90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6E53672F-414F-48EB-8437-935DA49D5930}"/>
              </a:ext>
            </a:extLst>
          </p:cNvPr>
          <p:cNvSpPr>
            <a:spLocks noGrp="1"/>
          </p:cNvSpPr>
          <p:nvPr>
            <p:ph type="dt" sz="half" idx="10"/>
          </p:nvPr>
        </p:nvSpPr>
        <p:spPr/>
        <p:txBody>
          <a:bodyPr/>
          <a:lstStyle/>
          <a:p>
            <a:fld id="{00C509EB-3DAD-4AF8-95FD-F5015429CD91}" type="datetimeFigureOut">
              <a:rPr lang="nl-BE" smtClean="0"/>
              <a:t>22/02/2021</a:t>
            </a:fld>
            <a:endParaRPr lang="nl-BE"/>
          </a:p>
        </p:txBody>
      </p:sp>
      <p:sp>
        <p:nvSpPr>
          <p:cNvPr id="5" name="Tijdelijke aanduiding voor voettekst 4">
            <a:extLst>
              <a:ext uri="{FF2B5EF4-FFF2-40B4-BE49-F238E27FC236}">
                <a16:creationId xmlns:a16="http://schemas.microsoft.com/office/drawing/2014/main" id="{11A7E0D6-6275-4B05-A31A-D9AAD5581683}"/>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3E0CF32-27A4-4567-BAFF-F119232F4835}"/>
              </a:ext>
            </a:extLst>
          </p:cNvPr>
          <p:cNvSpPr>
            <a:spLocks noGrp="1"/>
          </p:cNvSpPr>
          <p:nvPr>
            <p:ph type="sldNum" sz="quarter" idx="12"/>
          </p:nvPr>
        </p:nvSpPr>
        <p:spPr/>
        <p:txBody>
          <a:bodyPr/>
          <a:lstStyle/>
          <a:p>
            <a:fld id="{850F6E29-1530-4450-85B0-220199C0E133}" type="slidenum">
              <a:rPr lang="nl-BE" smtClean="0"/>
              <a:t>‹nr.›</a:t>
            </a:fld>
            <a:endParaRPr lang="nl-BE"/>
          </a:p>
        </p:txBody>
      </p:sp>
    </p:spTree>
    <p:extLst>
      <p:ext uri="{BB962C8B-B14F-4D97-AF65-F5344CB8AC3E}">
        <p14:creationId xmlns:p14="http://schemas.microsoft.com/office/powerpoint/2010/main" val="3528681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225A0F-D21E-4841-91B4-4CDC49E7F1D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60FF0E26-0FDE-4088-A277-58BE36C9A6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690B4920-4C60-447E-98BA-D15BAE404EBF}"/>
              </a:ext>
            </a:extLst>
          </p:cNvPr>
          <p:cNvSpPr>
            <a:spLocks noGrp="1"/>
          </p:cNvSpPr>
          <p:nvPr>
            <p:ph type="dt" sz="half" idx="10"/>
          </p:nvPr>
        </p:nvSpPr>
        <p:spPr/>
        <p:txBody>
          <a:bodyPr/>
          <a:lstStyle/>
          <a:p>
            <a:fld id="{00C509EB-3DAD-4AF8-95FD-F5015429CD91}" type="datetimeFigureOut">
              <a:rPr lang="nl-BE" smtClean="0"/>
              <a:t>22/02/2021</a:t>
            </a:fld>
            <a:endParaRPr lang="nl-BE"/>
          </a:p>
        </p:txBody>
      </p:sp>
      <p:sp>
        <p:nvSpPr>
          <p:cNvPr id="5" name="Tijdelijke aanduiding voor voettekst 4">
            <a:extLst>
              <a:ext uri="{FF2B5EF4-FFF2-40B4-BE49-F238E27FC236}">
                <a16:creationId xmlns:a16="http://schemas.microsoft.com/office/drawing/2014/main" id="{09C925B5-86CD-4899-9ACD-D6328C286F23}"/>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1F05C084-6C56-4335-8125-BEB8791DCF82}"/>
              </a:ext>
            </a:extLst>
          </p:cNvPr>
          <p:cNvSpPr>
            <a:spLocks noGrp="1"/>
          </p:cNvSpPr>
          <p:nvPr>
            <p:ph type="sldNum" sz="quarter" idx="12"/>
          </p:nvPr>
        </p:nvSpPr>
        <p:spPr/>
        <p:txBody>
          <a:bodyPr/>
          <a:lstStyle/>
          <a:p>
            <a:fld id="{850F6E29-1530-4450-85B0-220199C0E133}" type="slidenum">
              <a:rPr lang="nl-BE" smtClean="0"/>
              <a:t>‹nr.›</a:t>
            </a:fld>
            <a:endParaRPr lang="nl-BE"/>
          </a:p>
        </p:txBody>
      </p:sp>
    </p:spTree>
    <p:extLst>
      <p:ext uri="{BB962C8B-B14F-4D97-AF65-F5344CB8AC3E}">
        <p14:creationId xmlns:p14="http://schemas.microsoft.com/office/powerpoint/2010/main" val="36525065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AE81D8-915A-440A-8415-A5E8851A62A9}"/>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C5594A00-A2D7-4A4A-AC57-6992A076839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219C8084-64A9-47C6-B738-D9AD7C5EB05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6A20CE8C-8986-42E9-A70B-B5982438349F}"/>
              </a:ext>
            </a:extLst>
          </p:cNvPr>
          <p:cNvSpPr>
            <a:spLocks noGrp="1"/>
          </p:cNvSpPr>
          <p:nvPr>
            <p:ph type="dt" sz="half" idx="10"/>
          </p:nvPr>
        </p:nvSpPr>
        <p:spPr/>
        <p:txBody>
          <a:bodyPr/>
          <a:lstStyle/>
          <a:p>
            <a:fld id="{00C509EB-3DAD-4AF8-95FD-F5015429CD91}" type="datetimeFigureOut">
              <a:rPr lang="nl-BE" smtClean="0"/>
              <a:t>22/02/2021</a:t>
            </a:fld>
            <a:endParaRPr lang="nl-BE"/>
          </a:p>
        </p:txBody>
      </p:sp>
      <p:sp>
        <p:nvSpPr>
          <p:cNvPr id="6" name="Tijdelijke aanduiding voor voettekst 5">
            <a:extLst>
              <a:ext uri="{FF2B5EF4-FFF2-40B4-BE49-F238E27FC236}">
                <a16:creationId xmlns:a16="http://schemas.microsoft.com/office/drawing/2014/main" id="{85C4C8E4-B11B-4951-8C22-BC5876581CA8}"/>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9A923974-A359-405B-8DB6-7C7EC2AB01E8}"/>
              </a:ext>
            </a:extLst>
          </p:cNvPr>
          <p:cNvSpPr>
            <a:spLocks noGrp="1"/>
          </p:cNvSpPr>
          <p:nvPr>
            <p:ph type="sldNum" sz="quarter" idx="12"/>
          </p:nvPr>
        </p:nvSpPr>
        <p:spPr/>
        <p:txBody>
          <a:bodyPr/>
          <a:lstStyle/>
          <a:p>
            <a:fld id="{850F6E29-1530-4450-85B0-220199C0E133}" type="slidenum">
              <a:rPr lang="nl-BE" smtClean="0"/>
              <a:t>‹nr.›</a:t>
            </a:fld>
            <a:endParaRPr lang="nl-BE"/>
          </a:p>
        </p:txBody>
      </p:sp>
    </p:spTree>
    <p:extLst>
      <p:ext uri="{BB962C8B-B14F-4D97-AF65-F5344CB8AC3E}">
        <p14:creationId xmlns:p14="http://schemas.microsoft.com/office/powerpoint/2010/main" val="1403253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679510" y="274638"/>
            <a:ext cx="9902892" cy="1143000"/>
          </a:xfrm>
        </p:spPr>
        <p:txBody>
          <a:bodyPr/>
          <a:lstStyle/>
          <a:p>
            <a:r>
              <a:rPr lang="nl-NL"/>
              <a:t>Klik om stijl te bewerken</a:t>
            </a:r>
            <a:endParaRPr lang="nl-BE"/>
          </a:p>
        </p:txBody>
      </p:sp>
      <p:sp>
        <p:nvSpPr>
          <p:cNvPr id="8" name="Rechthoek 7"/>
          <p:cNvSpPr/>
          <p:nvPr userDrawn="1"/>
        </p:nvSpPr>
        <p:spPr>
          <a:xfrm>
            <a:off x="0" y="6498024"/>
            <a:ext cx="12192000"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Tijdelijke aanduiding voor inhoud 2"/>
          <p:cNvSpPr>
            <a:spLocks noGrp="1"/>
          </p:cNvSpPr>
          <p:nvPr>
            <p:ph idx="1"/>
          </p:nvPr>
        </p:nvSpPr>
        <p:spPr>
          <a:xfrm>
            <a:off x="1679509" y="1600206"/>
            <a:ext cx="9902891"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BF6D60B6-2EEF-409B-9359-B4AE8D19209A}"/>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pic>
        <p:nvPicPr>
          <p:cNvPr id="12" name="Afbeelding 11">
            <a:extLst>
              <a:ext uri="{FF2B5EF4-FFF2-40B4-BE49-F238E27FC236}">
                <a16:creationId xmlns:a16="http://schemas.microsoft.com/office/drawing/2014/main" id="{D46F68C8-1DF1-4627-9990-9F276E41FE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17351441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C0AD7E-EDC2-4AC5-9D1C-BCF1875A2D45}"/>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3E766D5A-1EB8-484C-BA01-A9473E8AB0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20789D6-AF9B-4358-9C1F-01A14C35F02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1EF0F818-B25D-49A6-82C9-D7F65290CA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CC8C1F8-3398-4921-9004-45E91757B30F}"/>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A299AE19-DBD9-4F61-A502-93D9F1D58B14}"/>
              </a:ext>
            </a:extLst>
          </p:cNvPr>
          <p:cNvSpPr>
            <a:spLocks noGrp="1"/>
          </p:cNvSpPr>
          <p:nvPr>
            <p:ph type="dt" sz="half" idx="10"/>
          </p:nvPr>
        </p:nvSpPr>
        <p:spPr/>
        <p:txBody>
          <a:bodyPr/>
          <a:lstStyle/>
          <a:p>
            <a:fld id="{00C509EB-3DAD-4AF8-95FD-F5015429CD91}" type="datetimeFigureOut">
              <a:rPr lang="nl-BE" smtClean="0"/>
              <a:t>22/02/2021</a:t>
            </a:fld>
            <a:endParaRPr lang="nl-BE"/>
          </a:p>
        </p:txBody>
      </p:sp>
      <p:sp>
        <p:nvSpPr>
          <p:cNvPr id="8" name="Tijdelijke aanduiding voor voettekst 7">
            <a:extLst>
              <a:ext uri="{FF2B5EF4-FFF2-40B4-BE49-F238E27FC236}">
                <a16:creationId xmlns:a16="http://schemas.microsoft.com/office/drawing/2014/main" id="{B349634C-17AD-4DE3-BEB7-2463EF99F2A1}"/>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43CD99BC-C236-404D-947A-F8693A13D234}"/>
              </a:ext>
            </a:extLst>
          </p:cNvPr>
          <p:cNvSpPr>
            <a:spLocks noGrp="1"/>
          </p:cNvSpPr>
          <p:nvPr>
            <p:ph type="sldNum" sz="quarter" idx="12"/>
          </p:nvPr>
        </p:nvSpPr>
        <p:spPr/>
        <p:txBody>
          <a:bodyPr/>
          <a:lstStyle/>
          <a:p>
            <a:fld id="{850F6E29-1530-4450-85B0-220199C0E133}" type="slidenum">
              <a:rPr lang="nl-BE" smtClean="0"/>
              <a:t>‹nr.›</a:t>
            </a:fld>
            <a:endParaRPr lang="nl-BE"/>
          </a:p>
        </p:txBody>
      </p:sp>
    </p:spTree>
    <p:extLst>
      <p:ext uri="{BB962C8B-B14F-4D97-AF65-F5344CB8AC3E}">
        <p14:creationId xmlns:p14="http://schemas.microsoft.com/office/powerpoint/2010/main" val="7156075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3035AA-9F33-4E00-ACC6-43CA59CAF1D8}"/>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F339719A-CB0A-49B7-A302-505A8A1A3DB1}"/>
              </a:ext>
            </a:extLst>
          </p:cNvPr>
          <p:cNvSpPr>
            <a:spLocks noGrp="1"/>
          </p:cNvSpPr>
          <p:nvPr>
            <p:ph type="dt" sz="half" idx="10"/>
          </p:nvPr>
        </p:nvSpPr>
        <p:spPr/>
        <p:txBody>
          <a:bodyPr/>
          <a:lstStyle/>
          <a:p>
            <a:fld id="{00C509EB-3DAD-4AF8-95FD-F5015429CD91}" type="datetimeFigureOut">
              <a:rPr lang="nl-BE" smtClean="0"/>
              <a:t>22/02/2021</a:t>
            </a:fld>
            <a:endParaRPr lang="nl-BE"/>
          </a:p>
        </p:txBody>
      </p:sp>
      <p:sp>
        <p:nvSpPr>
          <p:cNvPr id="4" name="Tijdelijke aanduiding voor voettekst 3">
            <a:extLst>
              <a:ext uri="{FF2B5EF4-FFF2-40B4-BE49-F238E27FC236}">
                <a16:creationId xmlns:a16="http://schemas.microsoft.com/office/drawing/2014/main" id="{DCF59BA6-45EC-4E69-BFE0-0D351606A23E}"/>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3A52E8D6-E2DB-4F21-B0E2-91F0D6E4357F}"/>
              </a:ext>
            </a:extLst>
          </p:cNvPr>
          <p:cNvSpPr>
            <a:spLocks noGrp="1"/>
          </p:cNvSpPr>
          <p:nvPr>
            <p:ph type="sldNum" sz="quarter" idx="12"/>
          </p:nvPr>
        </p:nvSpPr>
        <p:spPr/>
        <p:txBody>
          <a:bodyPr/>
          <a:lstStyle/>
          <a:p>
            <a:fld id="{850F6E29-1530-4450-85B0-220199C0E133}" type="slidenum">
              <a:rPr lang="nl-BE" smtClean="0"/>
              <a:t>‹nr.›</a:t>
            </a:fld>
            <a:endParaRPr lang="nl-BE"/>
          </a:p>
        </p:txBody>
      </p:sp>
    </p:spTree>
    <p:extLst>
      <p:ext uri="{BB962C8B-B14F-4D97-AF65-F5344CB8AC3E}">
        <p14:creationId xmlns:p14="http://schemas.microsoft.com/office/powerpoint/2010/main" val="15731925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660ACE9B-BC7A-4CEC-B888-0E919DD497DF}"/>
              </a:ext>
            </a:extLst>
          </p:cNvPr>
          <p:cNvSpPr>
            <a:spLocks noGrp="1"/>
          </p:cNvSpPr>
          <p:nvPr>
            <p:ph type="dt" sz="half" idx="10"/>
          </p:nvPr>
        </p:nvSpPr>
        <p:spPr/>
        <p:txBody>
          <a:bodyPr/>
          <a:lstStyle/>
          <a:p>
            <a:fld id="{00C509EB-3DAD-4AF8-95FD-F5015429CD91}" type="datetimeFigureOut">
              <a:rPr lang="nl-BE" smtClean="0"/>
              <a:t>22/02/2021</a:t>
            </a:fld>
            <a:endParaRPr lang="nl-BE"/>
          </a:p>
        </p:txBody>
      </p:sp>
      <p:sp>
        <p:nvSpPr>
          <p:cNvPr id="3" name="Tijdelijke aanduiding voor voettekst 2">
            <a:extLst>
              <a:ext uri="{FF2B5EF4-FFF2-40B4-BE49-F238E27FC236}">
                <a16:creationId xmlns:a16="http://schemas.microsoft.com/office/drawing/2014/main" id="{3399E5D0-234C-4270-9DD8-837BB6536123}"/>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0F7A86F7-8C29-4FD8-9DA9-3FA6C7A8F613}"/>
              </a:ext>
            </a:extLst>
          </p:cNvPr>
          <p:cNvSpPr>
            <a:spLocks noGrp="1"/>
          </p:cNvSpPr>
          <p:nvPr>
            <p:ph type="sldNum" sz="quarter" idx="12"/>
          </p:nvPr>
        </p:nvSpPr>
        <p:spPr/>
        <p:txBody>
          <a:bodyPr/>
          <a:lstStyle/>
          <a:p>
            <a:fld id="{850F6E29-1530-4450-85B0-220199C0E133}" type="slidenum">
              <a:rPr lang="nl-BE" smtClean="0"/>
              <a:t>‹nr.›</a:t>
            </a:fld>
            <a:endParaRPr lang="nl-BE"/>
          </a:p>
        </p:txBody>
      </p:sp>
    </p:spTree>
    <p:extLst>
      <p:ext uri="{BB962C8B-B14F-4D97-AF65-F5344CB8AC3E}">
        <p14:creationId xmlns:p14="http://schemas.microsoft.com/office/powerpoint/2010/main" val="30242934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41EDE2-163D-4C2D-A73B-C962B47B20C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E61813DD-78C5-46E5-8725-AE0498D751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CABAB3D3-B9BE-4C32-A15E-9379409906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39A6765-6CA4-47A3-B34E-9F5899B717FC}"/>
              </a:ext>
            </a:extLst>
          </p:cNvPr>
          <p:cNvSpPr>
            <a:spLocks noGrp="1"/>
          </p:cNvSpPr>
          <p:nvPr>
            <p:ph type="dt" sz="half" idx="10"/>
          </p:nvPr>
        </p:nvSpPr>
        <p:spPr/>
        <p:txBody>
          <a:bodyPr/>
          <a:lstStyle/>
          <a:p>
            <a:fld id="{00C509EB-3DAD-4AF8-95FD-F5015429CD91}" type="datetimeFigureOut">
              <a:rPr lang="nl-BE" smtClean="0"/>
              <a:t>22/02/2021</a:t>
            </a:fld>
            <a:endParaRPr lang="nl-BE"/>
          </a:p>
        </p:txBody>
      </p:sp>
      <p:sp>
        <p:nvSpPr>
          <p:cNvPr id="6" name="Tijdelijke aanduiding voor voettekst 5">
            <a:extLst>
              <a:ext uri="{FF2B5EF4-FFF2-40B4-BE49-F238E27FC236}">
                <a16:creationId xmlns:a16="http://schemas.microsoft.com/office/drawing/2014/main" id="{20A370FE-85D1-4873-BF71-F80565622AD0}"/>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0397E95A-A4FC-41D6-A461-5E27B92398ED}"/>
              </a:ext>
            </a:extLst>
          </p:cNvPr>
          <p:cNvSpPr>
            <a:spLocks noGrp="1"/>
          </p:cNvSpPr>
          <p:nvPr>
            <p:ph type="sldNum" sz="quarter" idx="12"/>
          </p:nvPr>
        </p:nvSpPr>
        <p:spPr/>
        <p:txBody>
          <a:bodyPr/>
          <a:lstStyle/>
          <a:p>
            <a:fld id="{850F6E29-1530-4450-85B0-220199C0E133}" type="slidenum">
              <a:rPr lang="nl-BE" smtClean="0"/>
              <a:t>‹nr.›</a:t>
            </a:fld>
            <a:endParaRPr lang="nl-BE"/>
          </a:p>
        </p:txBody>
      </p:sp>
    </p:spTree>
    <p:extLst>
      <p:ext uri="{BB962C8B-B14F-4D97-AF65-F5344CB8AC3E}">
        <p14:creationId xmlns:p14="http://schemas.microsoft.com/office/powerpoint/2010/main" val="9694396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C0CD76-1777-4DF0-8EDC-D22308CFBE7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F5125C89-BDA5-4C58-814E-D8AAE1E959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42A933CD-DD21-4AA8-A143-1025A76F99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5D0F79B-EA59-4429-AEF1-6A1783E06E47}"/>
              </a:ext>
            </a:extLst>
          </p:cNvPr>
          <p:cNvSpPr>
            <a:spLocks noGrp="1"/>
          </p:cNvSpPr>
          <p:nvPr>
            <p:ph type="dt" sz="half" idx="10"/>
          </p:nvPr>
        </p:nvSpPr>
        <p:spPr/>
        <p:txBody>
          <a:bodyPr/>
          <a:lstStyle/>
          <a:p>
            <a:fld id="{00C509EB-3DAD-4AF8-95FD-F5015429CD91}" type="datetimeFigureOut">
              <a:rPr lang="nl-BE" smtClean="0"/>
              <a:t>22/02/2021</a:t>
            </a:fld>
            <a:endParaRPr lang="nl-BE"/>
          </a:p>
        </p:txBody>
      </p:sp>
      <p:sp>
        <p:nvSpPr>
          <p:cNvPr id="6" name="Tijdelijke aanduiding voor voettekst 5">
            <a:extLst>
              <a:ext uri="{FF2B5EF4-FFF2-40B4-BE49-F238E27FC236}">
                <a16:creationId xmlns:a16="http://schemas.microsoft.com/office/drawing/2014/main" id="{5D1A0C7C-1E33-49FC-97DF-A4933931B8CC}"/>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274DED98-468A-493C-85AD-354B00DB5F79}"/>
              </a:ext>
            </a:extLst>
          </p:cNvPr>
          <p:cNvSpPr>
            <a:spLocks noGrp="1"/>
          </p:cNvSpPr>
          <p:nvPr>
            <p:ph type="sldNum" sz="quarter" idx="12"/>
          </p:nvPr>
        </p:nvSpPr>
        <p:spPr/>
        <p:txBody>
          <a:bodyPr/>
          <a:lstStyle/>
          <a:p>
            <a:fld id="{850F6E29-1530-4450-85B0-220199C0E133}" type="slidenum">
              <a:rPr lang="nl-BE" smtClean="0"/>
              <a:t>‹nr.›</a:t>
            </a:fld>
            <a:endParaRPr lang="nl-BE"/>
          </a:p>
        </p:txBody>
      </p:sp>
    </p:spTree>
    <p:extLst>
      <p:ext uri="{BB962C8B-B14F-4D97-AF65-F5344CB8AC3E}">
        <p14:creationId xmlns:p14="http://schemas.microsoft.com/office/powerpoint/2010/main" val="29723811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DCBA6C-5E47-4FA0-A85E-E0D973F5DE4C}"/>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026B08A7-951F-47B6-889E-78DAE351BDA1}"/>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BAB37D7B-4387-4874-AA84-414F28BE655F}"/>
              </a:ext>
            </a:extLst>
          </p:cNvPr>
          <p:cNvSpPr>
            <a:spLocks noGrp="1"/>
          </p:cNvSpPr>
          <p:nvPr>
            <p:ph type="dt" sz="half" idx="10"/>
          </p:nvPr>
        </p:nvSpPr>
        <p:spPr/>
        <p:txBody>
          <a:bodyPr/>
          <a:lstStyle/>
          <a:p>
            <a:fld id="{00C509EB-3DAD-4AF8-95FD-F5015429CD91}" type="datetimeFigureOut">
              <a:rPr lang="nl-BE" smtClean="0"/>
              <a:t>22/02/2021</a:t>
            </a:fld>
            <a:endParaRPr lang="nl-BE"/>
          </a:p>
        </p:txBody>
      </p:sp>
      <p:sp>
        <p:nvSpPr>
          <p:cNvPr id="5" name="Tijdelijke aanduiding voor voettekst 4">
            <a:extLst>
              <a:ext uri="{FF2B5EF4-FFF2-40B4-BE49-F238E27FC236}">
                <a16:creationId xmlns:a16="http://schemas.microsoft.com/office/drawing/2014/main" id="{E8AD1F5A-7F96-48C7-94A2-4854100E367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92B32943-A0BF-4C60-8C70-E1A73C9CC971}"/>
              </a:ext>
            </a:extLst>
          </p:cNvPr>
          <p:cNvSpPr>
            <a:spLocks noGrp="1"/>
          </p:cNvSpPr>
          <p:nvPr>
            <p:ph type="sldNum" sz="quarter" idx="12"/>
          </p:nvPr>
        </p:nvSpPr>
        <p:spPr/>
        <p:txBody>
          <a:bodyPr/>
          <a:lstStyle/>
          <a:p>
            <a:fld id="{850F6E29-1530-4450-85B0-220199C0E133}" type="slidenum">
              <a:rPr lang="nl-BE" smtClean="0"/>
              <a:t>‹nr.›</a:t>
            </a:fld>
            <a:endParaRPr lang="nl-BE"/>
          </a:p>
        </p:txBody>
      </p:sp>
    </p:spTree>
    <p:extLst>
      <p:ext uri="{BB962C8B-B14F-4D97-AF65-F5344CB8AC3E}">
        <p14:creationId xmlns:p14="http://schemas.microsoft.com/office/powerpoint/2010/main" val="32083276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FA262E9-913B-4962-B734-22759957481B}"/>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50F3855E-3E31-4FC3-BB87-CCC106D6615B}"/>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F681279B-3AF7-4A27-A254-24BA60E0A6BF}"/>
              </a:ext>
            </a:extLst>
          </p:cNvPr>
          <p:cNvSpPr>
            <a:spLocks noGrp="1"/>
          </p:cNvSpPr>
          <p:nvPr>
            <p:ph type="dt" sz="half" idx="10"/>
          </p:nvPr>
        </p:nvSpPr>
        <p:spPr/>
        <p:txBody>
          <a:bodyPr/>
          <a:lstStyle/>
          <a:p>
            <a:fld id="{00C509EB-3DAD-4AF8-95FD-F5015429CD91}" type="datetimeFigureOut">
              <a:rPr lang="nl-BE" smtClean="0"/>
              <a:t>22/02/2021</a:t>
            </a:fld>
            <a:endParaRPr lang="nl-BE"/>
          </a:p>
        </p:txBody>
      </p:sp>
      <p:sp>
        <p:nvSpPr>
          <p:cNvPr id="5" name="Tijdelijke aanduiding voor voettekst 4">
            <a:extLst>
              <a:ext uri="{FF2B5EF4-FFF2-40B4-BE49-F238E27FC236}">
                <a16:creationId xmlns:a16="http://schemas.microsoft.com/office/drawing/2014/main" id="{E455A3E0-767D-4945-B627-7CEBF365FF88}"/>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54D9F698-3C93-4224-A2FC-492B65B85140}"/>
              </a:ext>
            </a:extLst>
          </p:cNvPr>
          <p:cNvSpPr>
            <a:spLocks noGrp="1"/>
          </p:cNvSpPr>
          <p:nvPr>
            <p:ph type="sldNum" sz="quarter" idx="12"/>
          </p:nvPr>
        </p:nvSpPr>
        <p:spPr/>
        <p:txBody>
          <a:bodyPr/>
          <a:lstStyle/>
          <a:p>
            <a:fld id="{850F6E29-1530-4450-85B0-220199C0E133}" type="slidenum">
              <a:rPr lang="nl-BE" smtClean="0"/>
              <a:t>‹nr.›</a:t>
            </a:fld>
            <a:endParaRPr lang="nl-BE"/>
          </a:p>
        </p:txBody>
      </p:sp>
    </p:spTree>
    <p:extLst>
      <p:ext uri="{BB962C8B-B14F-4D97-AF65-F5344CB8AC3E}">
        <p14:creationId xmlns:p14="http://schemas.microsoft.com/office/powerpoint/2010/main" val="29940514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Aangepaste indeling">
    <p:spTree>
      <p:nvGrpSpPr>
        <p:cNvPr id="1" name=""/>
        <p:cNvGrpSpPr/>
        <p:nvPr/>
      </p:nvGrpSpPr>
      <p:grpSpPr>
        <a:xfrm>
          <a:off x="0" y="0"/>
          <a:ext cx="0" cy="0"/>
          <a:chOff x="0" y="0"/>
          <a:chExt cx="0" cy="0"/>
        </a:xfrm>
      </p:grpSpPr>
      <p:sp>
        <p:nvSpPr>
          <p:cNvPr id="24"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25" name="Titeltekst"/>
          <p:cNvSpPr txBox="1">
            <a:spLocks noGrp="1"/>
          </p:cNvSpPr>
          <p:nvPr>
            <p:ph type="title"/>
          </p:nvPr>
        </p:nvSpPr>
        <p:spPr>
          <a:prstGeom prst="rect">
            <a:avLst/>
          </a:prstGeom>
        </p:spPr>
        <p:txBody>
          <a:bodyPr/>
          <a:lstStyle/>
          <a:p>
            <a:r>
              <a:t>Titeltekst</a:t>
            </a:r>
          </a:p>
        </p:txBody>
      </p:sp>
      <p:sp>
        <p:nvSpPr>
          <p:cNvPr id="26" name="Hoofdtekst - niveau één…"/>
          <p:cNvSpPr txBox="1">
            <a:spLocks noGrp="1"/>
          </p:cNvSpPr>
          <p:nvPr>
            <p:ph type="body" idx="1"/>
          </p:nvPr>
        </p:nvSpPr>
        <p:spPr>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Tree>
    <p:extLst>
      <p:ext uri="{BB962C8B-B14F-4D97-AF65-F5344CB8AC3E}">
        <p14:creationId xmlns:p14="http://schemas.microsoft.com/office/powerpoint/2010/main" val="1472680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8" name="Rechthoek 7"/>
          <p:cNvSpPr/>
          <p:nvPr userDrawn="1"/>
        </p:nvSpPr>
        <p:spPr>
          <a:xfrm>
            <a:off x="0" y="6498024"/>
            <a:ext cx="12192000" cy="36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Tijdelijke aanduiding voor inhoud 2"/>
          <p:cNvSpPr>
            <a:spLocks noGrp="1"/>
          </p:cNvSpPr>
          <p:nvPr>
            <p:ph idx="1"/>
          </p:nvPr>
        </p:nvSpPr>
        <p:spPr>
          <a:xfrm>
            <a:off x="1679509" y="1600206"/>
            <a:ext cx="9902891"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3243621F-8D22-4EEA-8E6B-FE07AFC60E46}"/>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pic>
        <p:nvPicPr>
          <p:cNvPr id="12" name="Afbeelding 11">
            <a:extLst>
              <a:ext uri="{FF2B5EF4-FFF2-40B4-BE49-F238E27FC236}">
                <a16:creationId xmlns:a16="http://schemas.microsoft.com/office/drawing/2014/main" id="{BD391BBE-4F13-4B00-A280-D57A4BE14F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1346323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8" name="Rechthoek 7"/>
          <p:cNvSpPr/>
          <p:nvPr userDrawn="1"/>
        </p:nvSpPr>
        <p:spPr>
          <a:xfrm>
            <a:off x="0" y="6498024"/>
            <a:ext cx="12192000" cy="36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Tijdelijke aanduiding voor inhoud 2"/>
          <p:cNvSpPr>
            <a:spLocks noGrp="1"/>
          </p:cNvSpPr>
          <p:nvPr>
            <p:ph idx="1"/>
          </p:nvPr>
        </p:nvSpPr>
        <p:spPr>
          <a:xfrm>
            <a:off x="1679509" y="1600206"/>
            <a:ext cx="9902891" cy="4525963"/>
          </a:xfrm>
        </p:spPr>
        <p:txBody>
          <a:bodyPr/>
          <a:lstStyle>
            <a:lvl1pPr>
              <a:buClr>
                <a:schemeClr val="tx1"/>
              </a:buClr>
              <a:defRPr>
                <a:latin typeface="+mn-lt"/>
                <a:cs typeface="Arial" pitchFamily="34" charset="0"/>
              </a:defRPr>
            </a:lvl1pPr>
            <a:lvl2pPr algn="l">
              <a:buClr>
                <a:srgbClr val="BF18B3"/>
              </a:buClr>
              <a:defRPr>
                <a:solidFill>
                  <a:srgbClr val="9A05A5"/>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solidFill>
                  <a:srgbClr val="BF18B3"/>
                </a:solidFill>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4FD128D8-B75F-4C1D-984C-7A579129C5A0}"/>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pic>
        <p:nvPicPr>
          <p:cNvPr id="12" name="Afbeelding 11">
            <a:extLst>
              <a:ext uri="{FF2B5EF4-FFF2-40B4-BE49-F238E27FC236}">
                <a16:creationId xmlns:a16="http://schemas.microsoft.com/office/drawing/2014/main" id="{9477069B-8153-4FD3-A25F-122961E925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1235942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8" name="Rechthoek 7"/>
          <p:cNvSpPr/>
          <p:nvPr userDrawn="1"/>
        </p:nvSpPr>
        <p:spPr>
          <a:xfrm>
            <a:off x="0" y="6498024"/>
            <a:ext cx="12192000" cy="36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Tijdelijke aanduiding voor inhoud 2"/>
          <p:cNvSpPr>
            <a:spLocks noGrp="1"/>
          </p:cNvSpPr>
          <p:nvPr>
            <p:ph idx="1"/>
          </p:nvPr>
        </p:nvSpPr>
        <p:spPr>
          <a:xfrm>
            <a:off x="1679509" y="1600206"/>
            <a:ext cx="9902891" cy="4525963"/>
          </a:xfrm>
        </p:spPr>
        <p:txBody>
          <a:bodyPr/>
          <a:lstStyle>
            <a:lvl1pPr>
              <a:buClr>
                <a:schemeClr val="tx1"/>
              </a:buClr>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05B1906D-B818-42BA-8E20-2245CFC89BE1}"/>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pic>
        <p:nvPicPr>
          <p:cNvPr id="12" name="Afbeelding 11">
            <a:extLst>
              <a:ext uri="{FF2B5EF4-FFF2-40B4-BE49-F238E27FC236}">
                <a16:creationId xmlns:a16="http://schemas.microsoft.com/office/drawing/2014/main" id="{BB339403-B9B4-47C7-89D8-57BC06CF4F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3189756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8" name="Rechthoek 7"/>
          <p:cNvSpPr/>
          <p:nvPr userDrawn="1"/>
        </p:nvSpPr>
        <p:spPr>
          <a:xfrm>
            <a:off x="0" y="6498024"/>
            <a:ext cx="12192000" cy="36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Tijdelijke aanduiding voor inhoud 2"/>
          <p:cNvSpPr>
            <a:spLocks noGrp="1"/>
          </p:cNvSpPr>
          <p:nvPr>
            <p:ph idx="1"/>
          </p:nvPr>
        </p:nvSpPr>
        <p:spPr>
          <a:xfrm>
            <a:off x="1679509" y="1600206"/>
            <a:ext cx="9902891" cy="4525963"/>
          </a:xfrm>
        </p:spPr>
        <p:txBody>
          <a:bodyPr/>
          <a:lstStyle>
            <a:lvl1pPr>
              <a:buClrTx/>
              <a:defRPr>
                <a:solidFill>
                  <a:schemeClr val="tx1"/>
                </a:solidFill>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marL="1543012" indent="-171446">
              <a:buClr>
                <a:srgbClr val="BF18B3"/>
              </a:buClr>
              <a:buFont typeface="Arial" panose="020B0604020202020204" pitchFamily="34" charset="0"/>
              <a:buChar char="•"/>
              <a:defRPr>
                <a:solidFill>
                  <a:srgbClr val="BF18B3"/>
                </a:solidFill>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749393B0-8A85-48A2-9E13-A3EE3968C040}"/>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pic>
        <p:nvPicPr>
          <p:cNvPr id="12" name="Afbeelding 11">
            <a:extLst>
              <a:ext uri="{FF2B5EF4-FFF2-40B4-BE49-F238E27FC236}">
                <a16:creationId xmlns:a16="http://schemas.microsoft.com/office/drawing/2014/main" id="{908F32B8-1DA1-4C66-A055-129D78D9C8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635791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8" name="Rechthoek 7"/>
          <p:cNvSpPr/>
          <p:nvPr userDrawn="1"/>
        </p:nvSpPr>
        <p:spPr>
          <a:xfrm>
            <a:off x="0" y="6498024"/>
            <a:ext cx="12192000" cy="36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6261C328-FA45-47EC-8EF2-9E74CF48609B}"/>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pic>
        <p:nvPicPr>
          <p:cNvPr id="12" name="Afbeelding 11">
            <a:extLst>
              <a:ext uri="{FF2B5EF4-FFF2-40B4-BE49-F238E27FC236}">
                <a16:creationId xmlns:a16="http://schemas.microsoft.com/office/drawing/2014/main" id="{3004EFEB-EB3B-4194-A18D-1E9B407B42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23762284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2.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640792" y="274638"/>
            <a:ext cx="9941608"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1640792" y="1600206"/>
            <a:ext cx="9941608"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3E75889-BBC1-419D-8956-31DAFBFE7697}" type="datetime1">
              <a:rPr lang="nl-BE" smtClean="0">
                <a:solidFill>
                  <a:prstClr val="black">
                    <a:tint val="75000"/>
                  </a:prstClr>
                </a:solidFill>
              </a:rPr>
              <a:t>22/02/2021</a:t>
            </a:fld>
            <a:endParaRPr lang="nl-BE">
              <a:solidFill>
                <a:prstClr val="black">
                  <a:tint val="75000"/>
                </a:prstClr>
              </a:solidFill>
            </a:endParaRPr>
          </a:p>
        </p:txBody>
      </p:sp>
      <p:sp>
        <p:nvSpPr>
          <p:cNvPr id="5" name="Tijdelijke aanduiding voor voettekst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8763019" y="285729"/>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89E3A5C-986B-47BE-8F96-3787467B82A8}"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58880660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808" r:id="rId23"/>
    <p:sldLayoutId id="2147483797" r:id="rId24"/>
    <p:sldLayoutId id="2147483798" r:id="rId25"/>
    <p:sldLayoutId id="2147483799" r:id="rId26"/>
    <p:sldLayoutId id="2147483800" r:id="rId27"/>
    <p:sldLayoutId id="2147483807" r:id="rId28"/>
    <p:sldLayoutId id="2147483801" r:id="rId29"/>
    <p:sldLayoutId id="2147483802" r:id="rId30"/>
    <p:sldLayoutId id="2147483803" r:id="rId31"/>
    <p:sldLayoutId id="2147483804" r:id="rId32"/>
    <p:sldLayoutId id="2147483805" r:id="rId33"/>
    <p:sldLayoutId id="2147483809" r:id="rId34"/>
    <p:sldLayoutId id="2147483806" r:id="rId35"/>
  </p:sldLayoutIdLst>
  <p:hf hdr="0" ftr="0" dt="0"/>
  <p:txStyles>
    <p:titleStyle>
      <a:lvl1pPr algn="l" defTabSz="685783" rtl="0" eaLnBrk="1" latinLnBrk="0" hangingPunct="1">
        <a:spcBef>
          <a:spcPct val="0"/>
        </a:spcBef>
        <a:buNone/>
        <a:defRPr kumimoji="0" lang="nl-BE" sz="2400" b="1" kern="1200" cap="none" baseline="0" dirty="0" smtClean="0">
          <a:solidFill>
            <a:schemeClr val="tx1"/>
          </a:solidFill>
          <a:effectLst/>
          <a:latin typeface="Trebuchet MS" panose="020B0603020202020204" pitchFamily="34" charset="0"/>
          <a:ea typeface="+mj-ea"/>
          <a:cs typeface="Arial" pitchFamily="34" charset="0"/>
        </a:defRPr>
      </a:lvl1pPr>
    </p:titleStyle>
    <p:bodyStyle>
      <a:lvl1pPr marL="257168" indent="-257168" algn="l" defTabSz="685783" rtl="0" eaLnBrk="1" latinLnBrk="0" hangingPunct="1">
        <a:spcBef>
          <a:spcPct val="20000"/>
        </a:spcBef>
        <a:buClrTx/>
        <a:buFont typeface="Arial" pitchFamily="34" charset="0"/>
        <a:buChar char="•"/>
        <a:defRPr sz="2400" kern="1200">
          <a:solidFill>
            <a:schemeClr val="tx1"/>
          </a:solidFill>
          <a:latin typeface="Trebuchet MS" panose="020B0603020202020204" pitchFamily="34" charset="0"/>
          <a:ea typeface="+mn-ea"/>
          <a:cs typeface="+mn-cs"/>
        </a:defRPr>
      </a:lvl1pPr>
      <a:lvl2pPr marL="557199" indent="-214308" algn="l" defTabSz="685783" rtl="0" eaLnBrk="1" latinLnBrk="0" hangingPunct="1">
        <a:spcBef>
          <a:spcPct val="20000"/>
        </a:spcBef>
        <a:buClr>
          <a:srgbClr val="BF18B3"/>
        </a:buClr>
        <a:buFont typeface="Arial" pitchFamily="34" charset="0"/>
        <a:buChar char="–"/>
        <a:defRPr sz="2100" kern="1200">
          <a:solidFill>
            <a:srgbClr val="B22A89"/>
          </a:solidFill>
          <a:latin typeface="Trebuchet MS" panose="020B0603020202020204" pitchFamily="34" charset="0"/>
          <a:ea typeface="+mn-ea"/>
          <a:cs typeface="+mn-cs"/>
        </a:defRPr>
      </a:lvl2pPr>
      <a:lvl3pPr marL="857228" indent="-171446" algn="l" defTabSz="685783" rtl="0" eaLnBrk="1" latinLnBrk="0" hangingPunct="1">
        <a:spcBef>
          <a:spcPct val="20000"/>
        </a:spcBef>
        <a:buClr>
          <a:srgbClr val="F18E00"/>
        </a:buClr>
        <a:buFont typeface="Arial" pitchFamily="34" charset="0"/>
        <a:buChar char="•"/>
        <a:defRPr sz="1800" kern="1200">
          <a:solidFill>
            <a:srgbClr val="EF8A37"/>
          </a:solidFill>
          <a:latin typeface="Trebuchet MS" panose="020B0603020202020204" pitchFamily="34" charset="0"/>
          <a:ea typeface="+mn-ea"/>
          <a:cs typeface="+mn-cs"/>
        </a:defRPr>
      </a:lvl3pPr>
      <a:lvl4pPr marL="1200120" indent="-171446" algn="l" defTabSz="685783" rtl="0" eaLnBrk="1" latinLnBrk="0" hangingPunct="1">
        <a:spcBef>
          <a:spcPct val="20000"/>
        </a:spcBef>
        <a:buClr>
          <a:schemeClr val="tx1"/>
        </a:buClr>
        <a:buFont typeface="Arial" pitchFamily="34" charset="0"/>
        <a:buChar char="–"/>
        <a:defRPr sz="1500" kern="1200">
          <a:solidFill>
            <a:schemeClr val="tx1"/>
          </a:solidFill>
          <a:latin typeface="Trebuchet MS" panose="020B0603020202020204" pitchFamily="34" charset="0"/>
          <a:ea typeface="+mn-ea"/>
          <a:cs typeface="+mn-cs"/>
        </a:defRPr>
      </a:lvl4pPr>
      <a:lvl5pPr marL="1543012" indent="-171446" algn="l" defTabSz="685783" rtl="0" eaLnBrk="1" latinLnBrk="0" hangingPunct="1">
        <a:spcBef>
          <a:spcPct val="20000"/>
        </a:spcBef>
        <a:buClr>
          <a:srgbClr val="BF18B3"/>
        </a:buClr>
        <a:buFont typeface="Arial" panose="020B0604020202020204" pitchFamily="34" charset="0"/>
        <a:buChar char="•"/>
        <a:defRPr sz="1500" kern="1200">
          <a:solidFill>
            <a:srgbClr val="B22A89"/>
          </a:solidFill>
          <a:latin typeface="Trebuchet MS" panose="020B0603020202020204" pitchFamily="34" charset="0"/>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nl-B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2BA9B8F-C3B7-4AAD-91B9-5504F304FC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2218366E-9FC5-4CAB-8DB7-48BE4F3FE4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93ECBD16-0379-4F12-A54B-EFE21F518C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C509EB-3DAD-4AF8-95FD-F5015429CD91}" type="datetimeFigureOut">
              <a:rPr lang="nl-BE" smtClean="0"/>
              <a:t>22/02/2021</a:t>
            </a:fld>
            <a:endParaRPr lang="nl-BE"/>
          </a:p>
        </p:txBody>
      </p:sp>
      <p:sp>
        <p:nvSpPr>
          <p:cNvPr id="5" name="Tijdelijke aanduiding voor voettekst 4">
            <a:extLst>
              <a:ext uri="{FF2B5EF4-FFF2-40B4-BE49-F238E27FC236}">
                <a16:creationId xmlns:a16="http://schemas.microsoft.com/office/drawing/2014/main" id="{C58EFD27-3884-4160-AA72-2447651489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48FF01C8-3073-4111-BCE6-C655498A64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0F6E29-1530-4450-85B0-220199C0E133}" type="slidenum">
              <a:rPr lang="nl-BE" smtClean="0"/>
              <a:t>‹nr.›</a:t>
            </a:fld>
            <a:endParaRPr lang="nl-BE"/>
          </a:p>
        </p:txBody>
      </p:sp>
    </p:spTree>
    <p:extLst>
      <p:ext uri="{BB962C8B-B14F-4D97-AF65-F5344CB8AC3E}">
        <p14:creationId xmlns:p14="http://schemas.microsoft.com/office/powerpoint/2010/main" val="997409900"/>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36.png"/><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image" Target="../media/image42.png"/><Relationship Id="rId16" Type="http://schemas.openxmlformats.org/officeDocument/2006/relationships/diagramQuickStyle" Target="../diagrams/quickStyl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diagramLayout" Target="../diagrams/layout3.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3.tiff"/><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7.png"/><Relationship Id="rId7" Type="http://schemas.openxmlformats.org/officeDocument/2006/relationships/image" Target="../media/image48.jpeg"/><Relationship Id="rId2" Type="http://schemas.openxmlformats.org/officeDocument/2006/relationships/image" Target="../media/image44.tiff"/><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jpeg"/><Relationship Id="rId3" Type="http://schemas.openxmlformats.org/officeDocument/2006/relationships/image" Target="../media/image51.png"/><Relationship Id="rId7" Type="http://schemas.openxmlformats.org/officeDocument/2006/relationships/image" Target="../media/image55.jpeg"/><Relationship Id="rId12" Type="http://schemas.openxmlformats.org/officeDocument/2006/relationships/image" Target="../media/image60.jpeg"/><Relationship Id="rId2" Type="http://schemas.openxmlformats.org/officeDocument/2006/relationships/image" Target="../media/image50.tiff"/><Relationship Id="rId16"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5" Type="http://schemas.openxmlformats.org/officeDocument/2006/relationships/image" Target="../media/image63.png"/><Relationship Id="rId10" Type="http://schemas.openxmlformats.org/officeDocument/2006/relationships/image" Target="../media/image58.jpeg"/><Relationship Id="rId4" Type="http://schemas.openxmlformats.org/officeDocument/2006/relationships/image" Target="../media/image52.png"/><Relationship Id="rId9" Type="http://schemas.openxmlformats.org/officeDocument/2006/relationships/image" Target="../media/image57.jpeg"/><Relationship Id="rId14" Type="http://schemas.openxmlformats.org/officeDocument/2006/relationships/image" Target="../media/image62.tiff"/></Relationships>
</file>

<file path=ppt/slides/_rels/slide22.xml.rels><?xml version="1.0" encoding="UTF-8" standalone="yes"?>
<Relationships xmlns="http://schemas.openxmlformats.org/package/2006/relationships"><Relationship Id="rId3" Type="http://schemas.openxmlformats.org/officeDocument/2006/relationships/image" Target="../media/image66.tiff"/><Relationship Id="rId7" Type="http://schemas.openxmlformats.org/officeDocument/2006/relationships/image" Target="../media/image70.gif"/><Relationship Id="rId2" Type="http://schemas.openxmlformats.org/officeDocument/2006/relationships/image" Target="../media/image65.tiff"/><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image" Target="../media/image71.tiff"/><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79.jpeg"/><Relationship Id="rId5" Type="http://schemas.openxmlformats.org/officeDocument/2006/relationships/image" Target="../media/image74.png"/><Relationship Id="rId10" Type="http://schemas.openxmlformats.org/officeDocument/2006/relationships/image" Target="file:///C:\DOCUME~1\LEERKR~1\LOCALS~1\Temp\Part1\Part1_Stress_15\Part1_Stress_15.jpg" TargetMode="External"/><Relationship Id="rId4" Type="http://schemas.openxmlformats.org/officeDocument/2006/relationships/image" Target="../media/image73.jpeg"/><Relationship Id="rId9" Type="http://schemas.openxmlformats.org/officeDocument/2006/relationships/image" Target="../media/image78.jpeg"/></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tiff"/><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image" Target="../media/image83.tiff"/><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jpe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png"/><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png"/><Relationship Id="rId7" Type="http://schemas.openxmlformats.org/officeDocument/2006/relationships/image" Target="../media/image105.jpeg"/><Relationship Id="rId12" Type="http://schemas.openxmlformats.org/officeDocument/2006/relationships/image" Target="file:///C:\DOCUME~1\INGEES~1\LOCALS~1\Temp\stuk%20wringing3\stuk%20wringing3_Stress_4\stuk%20wringing3_Displacement_4.jp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4.jpeg"/><Relationship Id="rId11" Type="http://schemas.openxmlformats.org/officeDocument/2006/relationships/image" Target="../media/image108.jpeg"/><Relationship Id="rId5" Type="http://schemas.openxmlformats.org/officeDocument/2006/relationships/image" Target="../media/image103.jpeg"/><Relationship Id="rId10" Type="http://schemas.openxmlformats.org/officeDocument/2006/relationships/image" Target="../media/image107.png"/><Relationship Id="rId4" Type="http://schemas.openxmlformats.org/officeDocument/2006/relationships/image" Target="../media/image102.png"/><Relationship Id="rId9" Type="http://schemas.openxmlformats.org/officeDocument/2006/relationships/hyperlink" Target="https://www.werktuigbouw.nl/"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 Id="rId9" Type="http://schemas.openxmlformats.org/officeDocument/2006/relationships/image" Target="../media/image116.png"/></Relationships>
</file>

<file path=ppt/slides/_rels/slide32.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png"/></Relationships>
</file>

<file path=ppt/slides/_rels/slide33.xml.rels><?xml version="1.0" encoding="UTF-8" standalone="yes"?>
<Relationships xmlns="http://schemas.openxmlformats.org/package/2006/relationships"><Relationship Id="rId8" Type="http://schemas.openxmlformats.org/officeDocument/2006/relationships/image" Target="../media/image128.tiff"/><Relationship Id="rId3" Type="http://schemas.openxmlformats.org/officeDocument/2006/relationships/image" Target="../media/image123.png"/><Relationship Id="rId7" Type="http://schemas.openxmlformats.org/officeDocument/2006/relationships/image" Target="../media/image127.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6.png"/><Relationship Id="rId11" Type="http://schemas.openxmlformats.org/officeDocument/2006/relationships/image" Target="../media/image131.png"/><Relationship Id="rId5" Type="http://schemas.openxmlformats.org/officeDocument/2006/relationships/image" Target="../media/image125.png"/><Relationship Id="rId10" Type="http://schemas.openxmlformats.org/officeDocument/2006/relationships/image" Target="../media/image130.tiff"/><Relationship Id="rId4" Type="http://schemas.openxmlformats.org/officeDocument/2006/relationships/image" Target="../media/image124.png"/><Relationship Id="rId9" Type="http://schemas.openxmlformats.org/officeDocument/2006/relationships/image" Target="../media/image129.tiff"/></Relationships>
</file>

<file path=ppt/slides/_rels/slide34.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2.png"/><Relationship Id="rId7" Type="http://schemas.openxmlformats.org/officeDocument/2006/relationships/image" Target="../media/image135.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hyperlink" Target="https://innovet-sensoren-en-actuatoren.netlify.app/" TargetMode="External"/><Relationship Id="rId9" Type="http://schemas.openxmlformats.org/officeDocument/2006/relationships/image" Target="../media/image137.png"/></Relationships>
</file>

<file path=ppt/slides/_rels/slide35.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png"/><Relationship Id="rId3" Type="http://schemas.openxmlformats.org/officeDocument/2006/relationships/hyperlink" Target="https://dodona.ugent.be/" TargetMode="External"/><Relationship Id="rId7" Type="http://schemas.openxmlformats.org/officeDocument/2006/relationships/image" Target="../media/image140.png"/><Relationship Id="rId12" Type="http://schemas.openxmlformats.org/officeDocument/2006/relationships/image" Target="../media/image14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stem-ict.be" TargetMode="External"/><Relationship Id="rId11" Type="http://schemas.openxmlformats.org/officeDocument/2006/relationships/image" Target="../media/image144.png"/><Relationship Id="rId5" Type="http://schemas.openxmlformats.org/officeDocument/2006/relationships/hyperlink" Target="https://www.google.com/search?q=youtube+instructions+peanut+butter+jelly&amp;oq=youtube+instruc&amp;aqs=chrome.2.69i57j0l8j0i22i30.8275j0j7&amp;sourceid=chrome&amp;ie=UTF-8#kpvalbx=_A1QtYNCPFYGZkwXZ04vQBg15" TargetMode="External"/><Relationship Id="rId10" Type="http://schemas.openxmlformats.org/officeDocument/2006/relationships/image" Target="../media/image143.jpeg"/><Relationship Id="rId4" Type="http://schemas.openxmlformats.org/officeDocument/2006/relationships/hyperlink" Target="https://www.youtube.com/c/UHasseltTutorials/videos" TargetMode="External"/><Relationship Id="rId9" Type="http://schemas.openxmlformats.org/officeDocument/2006/relationships/image" Target="../media/image142.jpeg"/><Relationship Id="rId14" Type="http://schemas.openxmlformats.org/officeDocument/2006/relationships/image" Target="../media/image147.png"/></Relationships>
</file>

<file path=ppt/slides/_rels/slide36.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jpeg"/><Relationship Id="rId4" Type="http://schemas.openxmlformats.org/officeDocument/2006/relationships/image" Target="../media/image149.png"/></Relationships>
</file>

<file path=ppt/slides/_rels/slide37.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3.png"/><Relationship Id="rId7" Type="http://schemas.openxmlformats.org/officeDocument/2006/relationships/hyperlink" Target="https://phet.colorado.edu/sims/html/states-of-matter/latest/states-of-matter_nl.htm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5.png"/><Relationship Id="rId11" Type="http://schemas.openxmlformats.org/officeDocument/2006/relationships/image" Target="../media/image159.jpeg"/><Relationship Id="rId5" Type="http://schemas.openxmlformats.org/officeDocument/2006/relationships/hyperlink" Target="https://phet.colorado.edu/sims/html/energy-forms-and-changes/latest/energy-forms-and-changes_nl.html" TargetMode="External"/><Relationship Id="rId10" Type="http://schemas.openxmlformats.org/officeDocument/2006/relationships/image" Target="../media/image158.png"/><Relationship Id="rId4" Type="http://schemas.openxmlformats.org/officeDocument/2006/relationships/image" Target="../media/image154.png"/><Relationship Id="rId9" Type="http://schemas.openxmlformats.org/officeDocument/2006/relationships/image" Target="../media/image15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0.jp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62.jpeg"/></Relationships>
</file>

<file path=ppt/slides/_rels/slide43.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forms.office.com/Pages/ResponsePage.aspx?id=6uvhh5sBXk6Yv2NT27BcMCSMamvX4llMq_c_kVE-VMhUNUZEVkxMMDRLM0tENVBERDdXNFlINERNRy4u"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7.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ndertitel 16">
            <a:extLst>
              <a:ext uri="{FF2B5EF4-FFF2-40B4-BE49-F238E27FC236}">
                <a16:creationId xmlns:a16="http://schemas.microsoft.com/office/drawing/2014/main" id="{EA49653E-EF63-4458-8172-21723BF4E89D}"/>
              </a:ext>
            </a:extLst>
          </p:cNvPr>
          <p:cNvSpPr>
            <a:spLocks noGrp="1"/>
          </p:cNvSpPr>
          <p:nvPr>
            <p:ph type="subTitle" idx="1"/>
          </p:nvPr>
        </p:nvSpPr>
        <p:spPr/>
        <p:txBody>
          <a:bodyPr/>
          <a:lstStyle/>
          <a:p>
            <a:r>
              <a:rPr lang="nl-BE"/>
              <a:t>2e graad D-finaliteit</a:t>
            </a:r>
          </a:p>
          <a:p>
            <a:endParaRPr lang="nl-BE"/>
          </a:p>
          <a:p>
            <a:r>
              <a:rPr lang="nl-BE"/>
              <a:t>Verdiepende sessie</a:t>
            </a:r>
          </a:p>
        </p:txBody>
      </p:sp>
      <p:sp>
        <p:nvSpPr>
          <p:cNvPr id="16" name="Titel 15">
            <a:extLst>
              <a:ext uri="{FF2B5EF4-FFF2-40B4-BE49-F238E27FC236}">
                <a16:creationId xmlns:a16="http://schemas.microsoft.com/office/drawing/2014/main" id="{C5F7FD0B-922D-44D7-B6B3-27589B52822B}"/>
              </a:ext>
            </a:extLst>
          </p:cNvPr>
          <p:cNvSpPr>
            <a:spLocks noGrp="1"/>
          </p:cNvSpPr>
          <p:nvPr>
            <p:ph type="title"/>
          </p:nvPr>
        </p:nvSpPr>
        <p:spPr/>
        <p:txBody>
          <a:bodyPr/>
          <a:lstStyle/>
          <a:p>
            <a:r>
              <a:rPr lang="nl-BE"/>
              <a:t>Technologische Wetenschappen</a:t>
            </a:r>
          </a:p>
        </p:txBody>
      </p:sp>
    </p:spTree>
    <p:extLst>
      <p:ext uri="{BB962C8B-B14F-4D97-AF65-F5344CB8AC3E}">
        <p14:creationId xmlns:p14="http://schemas.microsoft.com/office/powerpoint/2010/main" val="1728017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10</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Opbouw van het leerplan: </a:t>
            </a:r>
            <a:r>
              <a:rPr lang="nl-NL" u="sng"/>
              <a:t>formularium</a:t>
            </a:r>
          </a:p>
        </p:txBody>
      </p:sp>
      <p:pic>
        <p:nvPicPr>
          <p:cNvPr id="5" name="Afbeelding 4">
            <a:extLst>
              <a:ext uri="{FF2B5EF4-FFF2-40B4-BE49-F238E27FC236}">
                <a16:creationId xmlns:a16="http://schemas.microsoft.com/office/drawing/2014/main" id="{EB9935E1-E29D-474A-8CED-3214FBBBC4E1}"/>
              </a:ext>
            </a:extLst>
          </p:cNvPr>
          <p:cNvPicPr>
            <a:picLocks noChangeAspect="1"/>
          </p:cNvPicPr>
          <p:nvPr/>
        </p:nvPicPr>
        <p:blipFill>
          <a:blip r:embed="rId3"/>
          <a:stretch>
            <a:fillRect/>
          </a:stretch>
        </p:blipFill>
        <p:spPr>
          <a:xfrm>
            <a:off x="2004460" y="1185549"/>
            <a:ext cx="8183080" cy="5243851"/>
          </a:xfrm>
          <a:prstGeom prst="rect">
            <a:avLst/>
          </a:prstGeom>
        </p:spPr>
      </p:pic>
    </p:spTree>
    <p:extLst>
      <p:ext uri="{BB962C8B-B14F-4D97-AF65-F5344CB8AC3E}">
        <p14:creationId xmlns:p14="http://schemas.microsoft.com/office/powerpoint/2010/main" val="1146293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11</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a:xfrm>
            <a:off x="1696927" y="237732"/>
            <a:ext cx="9902892" cy="1143000"/>
          </a:xfrm>
        </p:spPr>
        <p:txBody>
          <a:bodyPr/>
          <a:lstStyle/>
          <a:p>
            <a:r>
              <a:rPr lang="nl-NL"/>
              <a:t>Opbouw van het leerplan: </a:t>
            </a:r>
            <a:r>
              <a:rPr lang="nl-NL" u="sng"/>
              <a:t>lexicon</a:t>
            </a:r>
          </a:p>
        </p:txBody>
      </p:sp>
      <p:grpSp>
        <p:nvGrpSpPr>
          <p:cNvPr id="12" name="Groep 11">
            <a:extLst>
              <a:ext uri="{FF2B5EF4-FFF2-40B4-BE49-F238E27FC236}">
                <a16:creationId xmlns:a16="http://schemas.microsoft.com/office/drawing/2014/main" id="{95649710-E0AF-4240-BC69-B226C2CA5EBB}"/>
              </a:ext>
            </a:extLst>
          </p:cNvPr>
          <p:cNvGrpSpPr/>
          <p:nvPr/>
        </p:nvGrpSpPr>
        <p:grpSpPr>
          <a:xfrm>
            <a:off x="11222074" y="172045"/>
            <a:ext cx="720656" cy="888592"/>
            <a:chOff x="9773174" y="2502406"/>
            <a:chExt cx="720656" cy="888592"/>
          </a:xfrm>
        </p:grpSpPr>
        <p:pic>
          <p:nvPicPr>
            <p:cNvPr id="11" name="Afbeelding 10">
              <a:extLst>
                <a:ext uri="{FF2B5EF4-FFF2-40B4-BE49-F238E27FC236}">
                  <a16:creationId xmlns:a16="http://schemas.microsoft.com/office/drawing/2014/main" id="{08150EB2-89E3-43D2-8125-C935CD84A116}"/>
                </a:ext>
              </a:extLst>
            </p:cNvPr>
            <p:cNvPicPr>
              <a:picLocks noChangeAspect="1"/>
            </p:cNvPicPr>
            <p:nvPr/>
          </p:nvPicPr>
          <p:blipFill>
            <a:blip r:embed="rId2"/>
            <a:stretch>
              <a:fillRect/>
            </a:stretch>
          </p:blipFill>
          <p:spPr>
            <a:xfrm>
              <a:off x="9773174" y="2502406"/>
              <a:ext cx="720656" cy="888592"/>
            </a:xfrm>
            <a:prstGeom prst="rect">
              <a:avLst/>
            </a:prstGeom>
          </p:spPr>
        </p:pic>
        <p:sp>
          <p:nvSpPr>
            <p:cNvPr id="9" name="Tekstvak 8">
              <a:extLst>
                <a:ext uri="{FF2B5EF4-FFF2-40B4-BE49-F238E27FC236}">
                  <a16:creationId xmlns:a16="http://schemas.microsoft.com/office/drawing/2014/main" id="{C5779A62-829E-45A2-9F03-4B3EF0B3F853}"/>
                </a:ext>
              </a:extLst>
            </p:cNvPr>
            <p:cNvSpPr txBox="1"/>
            <p:nvPr/>
          </p:nvSpPr>
          <p:spPr>
            <a:xfrm>
              <a:off x="9868338" y="2946702"/>
              <a:ext cx="530328" cy="375552"/>
            </a:xfrm>
            <a:prstGeom prst="rect">
              <a:avLst/>
            </a:prstGeom>
            <a:noFill/>
          </p:spPr>
          <p:txBody>
            <a:bodyPr wrap="square">
              <a:spAutoFit/>
            </a:bodyPr>
            <a:lstStyle/>
            <a:p>
              <a:pPr>
                <a:lnSpc>
                  <a:spcPct val="107000"/>
                </a:lnSpc>
                <a:spcAft>
                  <a:spcPts val="800"/>
                </a:spcAft>
              </a:pPr>
              <a:r>
                <a:rPr lang="nl-BE">
                  <a:solidFill>
                    <a:srgbClr val="595959"/>
                  </a:solidFill>
                  <a:latin typeface="Calibri" panose="020F0502020204030204" pitchFamily="34" charset="0"/>
                  <a:ea typeface="Trebuchet MS" panose="020B0603020202020204" pitchFamily="34" charset="0"/>
                  <a:cs typeface="Calibri" panose="020F0502020204030204" pitchFamily="34" charset="0"/>
                </a:rPr>
                <a:t>5</a:t>
              </a:r>
              <a:r>
                <a:rPr lang="nl-BE" sz="18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.1</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5" name="Afbeelding 4">
            <a:extLst>
              <a:ext uri="{FF2B5EF4-FFF2-40B4-BE49-F238E27FC236}">
                <a16:creationId xmlns:a16="http://schemas.microsoft.com/office/drawing/2014/main" id="{8E09E89F-251B-4AB8-AC95-D1B1E6357634}"/>
              </a:ext>
            </a:extLst>
          </p:cNvPr>
          <p:cNvPicPr>
            <a:picLocks noChangeAspect="1"/>
          </p:cNvPicPr>
          <p:nvPr/>
        </p:nvPicPr>
        <p:blipFill>
          <a:blip r:embed="rId3"/>
          <a:stretch>
            <a:fillRect/>
          </a:stretch>
        </p:blipFill>
        <p:spPr>
          <a:xfrm>
            <a:off x="2321162" y="1259120"/>
            <a:ext cx="6992326" cy="5106113"/>
          </a:xfrm>
          <a:prstGeom prst="rect">
            <a:avLst/>
          </a:prstGeom>
        </p:spPr>
      </p:pic>
    </p:spTree>
    <p:extLst>
      <p:ext uri="{BB962C8B-B14F-4D97-AF65-F5344CB8AC3E}">
        <p14:creationId xmlns:p14="http://schemas.microsoft.com/office/powerpoint/2010/main" val="448995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12</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a:xfrm>
            <a:off x="1776549" y="203850"/>
            <a:ext cx="9902892" cy="1143000"/>
          </a:xfrm>
        </p:spPr>
        <p:txBody>
          <a:bodyPr/>
          <a:lstStyle/>
          <a:p>
            <a:r>
              <a:rPr lang="nl-NL"/>
              <a:t>Opbouw van het </a:t>
            </a:r>
            <a:r>
              <a:rPr lang="nl-NL" u="sng"/>
              <a:t>leerplandoel</a:t>
            </a:r>
          </a:p>
        </p:txBody>
      </p:sp>
      <p:pic>
        <p:nvPicPr>
          <p:cNvPr id="5" name="Afbeelding 4">
            <a:extLst>
              <a:ext uri="{FF2B5EF4-FFF2-40B4-BE49-F238E27FC236}">
                <a16:creationId xmlns:a16="http://schemas.microsoft.com/office/drawing/2014/main" id="{CFA9032B-763B-4A0D-A2BB-A082A8B1B2DF}"/>
              </a:ext>
            </a:extLst>
          </p:cNvPr>
          <p:cNvPicPr>
            <a:picLocks noChangeAspect="1"/>
          </p:cNvPicPr>
          <p:nvPr/>
        </p:nvPicPr>
        <p:blipFill>
          <a:blip r:embed="rId2"/>
          <a:stretch>
            <a:fillRect/>
          </a:stretch>
        </p:blipFill>
        <p:spPr>
          <a:xfrm>
            <a:off x="1679510" y="1630322"/>
            <a:ext cx="5665272" cy="5227678"/>
          </a:xfrm>
          <a:prstGeom prst="rect">
            <a:avLst/>
          </a:prstGeom>
        </p:spPr>
      </p:pic>
      <p:sp>
        <p:nvSpPr>
          <p:cNvPr id="6" name="Bijschrift: gebogen lijn 5">
            <a:extLst>
              <a:ext uri="{FF2B5EF4-FFF2-40B4-BE49-F238E27FC236}">
                <a16:creationId xmlns:a16="http://schemas.microsoft.com/office/drawing/2014/main" id="{AF0AA068-A706-47BF-8BFC-4AFF248B1166}"/>
              </a:ext>
            </a:extLst>
          </p:cNvPr>
          <p:cNvSpPr/>
          <p:nvPr/>
        </p:nvSpPr>
        <p:spPr>
          <a:xfrm>
            <a:off x="7506789" y="1148374"/>
            <a:ext cx="2908662" cy="212684"/>
          </a:xfrm>
          <a:prstGeom prst="borderCallout2">
            <a:avLst>
              <a:gd name="adj1" fmla="val 18750"/>
              <a:gd name="adj2" fmla="val -8333"/>
              <a:gd name="adj3" fmla="val 18750"/>
              <a:gd name="adj4" fmla="val -16667"/>
              <a:gd name="adj5" fmla="val 276284"/>
              <a:gd name="adj6" fmla="val -1502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rubriek</a:t>
            </a:r>
          </a:p>
        </p:txBody>
      </p:sp>
      <p:sp>
        <p:nvSpPr>
          <p:cNvPr id="10" name="Bijschrift: gebogen lijn 9">
            <a:extLst>
              <a:ext uri="{FF2B5EF4-FFF2-40B4-BE49-F238E27FC236}">
                <a16:creationId xmlns:a16="http://schemas.microsoft.com/office/drawing/2014/main" id="{9BD47145-5B77-40C9-AA83-D74818862CF9}"/>
              </a:ext>
            </a:extLst>
          </p:cNvPr>
          <p:cNvSpPr/>
          <p:nvPr/>
        </p:nvSpPr>
        <p:spPr>
          <a:xfrm>
            <a:off x="7506789" y="1489678"/>
            <a:ext cx="2908662" cy="212684"/>
          </a:xfrm>
          <a:prstGeom prst="borderCallout2">
            <a:avLst>
              <a:gd name="adj1" fmla="val 18750"/>
              <a:gd name="adj2" fmla="val -8333"/>
              <a:gd name="adj3" fmla="val 18750"/>
              <a:gd name="adj4" fmla="val -16667"/>
              <a:gd name="adj5" fmla="val 280379"/>
              <a:gd name="adj6" fmla="val -1813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leerplandoel</a:t>
            </a:r>
          </a:p>
        </p:txBody>
      </p:sp>
      <p:sp>
        <p:nvSpPr>
          <p:cNvPr id="11" name="Bijschrift: gebogen lijn 10">
            <a:extLst>
              <a:ext uri="{FF2B5EF4-FFF2-40B4-BE49-F238E27FC236}">
                <a16:creationId xmlns:a16="http://schemas.microsoft.com/office/drawing/2014/main" id="{B3946398-5D82-47AF-9008-1842691FF840}"/>
              </a:ext>
            </a:extLst>
          </p:cNvPr>
          <p:cNvSpPr/>
          <p:nvPr/>
        </p:nvSpPr>
        <p:spPr>
          <a:xfrm>
            <a:off x="7506789" y="3050505"/>
            <a:ext cx="2908662" cy="212684"/>
          </a:xfrm>
          <a:prstGeom prst="borderCallout2">
            <a:avLst>
              <a:gd name="adj1" fmla="val 18750"/>
              <a:gd name="adj2" fmla="val -8333"/>
              <a:gd name="adj3" fmla="val 18750"/>
              <a:gd name="adj4" fmla="val -16667"/>
              <a:gd name="adj5" fmla="val 186203"/>
              <a:gd name="adj6" fmla="val -822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sym typeface="Wingdings" panose="05000000000000000000" pitchFamily="2" charset="2"/>
              </a:rPr>
              <a:t> </a:t>
            </a:r>
            <a:r>
              <a:rPr lang="nl-BE"/>
              <a:t>afbakening</a:t>
            </a:r>
          </a:p>
        </p:txBody>
      </p:sp>
      <p:sp>
        <p:nvSpPr>
          <p:cNvPr id="12" name="Bijschrift: gebogen lijn 11">
            <a:extLst>
              <a:ext uri="{FF2B5EF4-FFF2-40B4-BE49-F238E27FC236}">
                <a16:creationId xmlns:a16="http://schemas.microsoft.com/office/drawing/2014/main" id="{65B75AD7-BA6E-4CC8-B1E0-C98CE3F2D2C0}"/>
              </a:ext>
            </a:extLst>
          </p:cNvPr>
          <p:cNvSpPr/>
          <p:nvPr/>
        </p:nvSpPr>
        <p:spPr>
          <a:xfrm>
            <a:off x="7506789" y="4371165"/>
            <a:ext cx="2908662" cy="212684"/>
          </a:xfrm>
          <a:prstGeom prst="borderCallout2">
            <a:avLst>
              <a:gd name="adj1" fmla="val 18750"/>
              <a:gd name="adj2" fmla="val -8333"/>
              <a:gd name="adj3" fmla="val 18750"/>
              <a:gd name="adj4" fmla="val -16667"/>
              <a:gd name="adj5" fmla="val 157541"/>
              <a:gd name="adj6" fmla="val -538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sym typeface="Wingdings" panose="05000000000000000000" pitchFamily="2" charset="2"/>
              </a:rPr>
              <a:t></a:t>
            </a:r>
            <a:r>
              <a:rPr lang="nl-BE"/>
              <a:t> suggesties</a:t>
            </a:r>
          </a:p>
        </p:txBody>
      </p:sp>
      <p:sp>
        <p:nvSpPr>
          <p:cNvPr id="13" name="Bijschrift: gebogen lijn 12">
            <a:extLst>
              <a:ext uri="{FF2B5EF4-FFF2-40B4-BE49-F238E27FC236}">
                <a16:creationId xmlns:a16="http://schemas.microsoft.com/office/drawing/2014/main" id="{095DE2C1-DFDF-4C4E-9C9E-FFBBC17571C9}"/>
              </a:ext>
            </a:extLst>
          </p:cNvPr>
          <p:cNvSpPr/>
          <p:nvPr/>
        </p:nvSpPr>
        <p:spPr>
          <a:xfrm>
            <a:off x="7506789" y="3666309"/>
            <a:ext cx="2908662" cy="469894"/>
          </a:xfrm>
          <a:prstGeom prst="borderCallout2">
            <a:avLst>
              <a:gd name="adj1" fmla="val 18750"/>
              <a:gd name="adj2" fmla="val -8333"/>
              <a:gd name="adj3" fmla="val 18750"/>
              <a:gd name="adj4" fmla="val -16667"/>
              <a:gd name="adj5" fmla="val 160343"/>
              <a:gd name="adj6" fmla="val -736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Samenhang met andere vakken</a:t>
            </a:r>
          </a:p>
        </p:txBody>
      </p:sp>
      <p:sp>
        <p:nvSpPr>
          <p:cNvPr id="14" name="Bijschrift: gebogen lijn 13">
            <a:extLst>
              <a:ext uri="{FF2B5EF4-FFF2-40B4-BE49-F238E27FC236}">
                <a16:creationId xmlns:a16="http://schemas.microsoft.com/office/drawing/2014/main" id="{F5756316-3864-43D1-8060-E9323D9ABCE3}"/>
              </a:ext>
            </a:extLst>
          </p:cNvPr>
          <p:cNvSpPr/>
          <p:nvPr/>
        </p:nvSpPr>
        <p:spPr>
          <a:xfrm>
            <a:off x="7506789" y="2427108"/>
            <a:ext cx="2908662" cy="212684"/>
          </a:xfrm>
          <a:prstGeom prst="borderCallout2">
            <a:avLst>
              <a:gd name="adj1" fmla="val 18750"/>
              <a:gd name="adj2" fmla="val -8333"/>
              <a:gd name="adj3" fmla="val 18750"/>
              <a:gd name="adj4" fmla="val -16667"/>
              <a:gd name="adj5" fmla="val 112500"/>
              <a:gd name="adj6" fmla="val -1251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sym typeface="Wingdings" panose="05000000000000000000" pitchFamily="2" charset="2"/>
              </a:rPr>
              <a:t> </a:t>
            </a:r>
            <a:r>
              <a:rPr lang="nl-BE"/>
              <a:t>opsomming</a:t>
            </a:r>
          </a:p>
        </p:txBody>
      </p:sp>
      <p:sp>
        <p:nvSpPr>
          <p:cNvPr id="7" name="Rechteraccolade 6">
            <a:extLst>
              <a:ext uri="{FF2B5EF4-FFF2-40B4-BE49-F238E27FC236}">
                <a16:creationId xmlns:a16="http://schemas.microsoft.com/office/drawing/2014/main" id="{39D3DF08-0462-425E-8494-496E76BC7A55}"/>
              </a:ext>
            </a:extLst>
          </p:cNvPr>
          <p:cNvSpPr/>
          <p:nvPr/>
        </p:nvSpPr>
        <p:spPr>
          <a:xfrm>
            <a:off x="10493829" y="2342606"/>
            <a:ext cx="83629" cy="1086394"/>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8" name="Rechthoek: afgeronde hoeken 7">
            <a:extLst>
              <a:ext uri="{FF2B5EF4-FFF2-40B4-BE49-F238E27FC236}">
                <a16:creationId xmlns:a16="http://schemas.microsoft.com/office/drawing/2014/main" id="{B3119564-0430-4DD5-907C-13EF9DB03E7F}"/>
              </a:ext>
            </a:extLst>
          </p:cNvPr>
          <p:cNvSpPr/>
          <p:nvPr/>
        </p:nvSpPr>
        <p:spPr>
          <a:xfrm>
            <a:off x="10676709" y="2639792"/>
            <a:ext cx="1431662" cy="530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Moet aan bod komen</a:t>
            </a:r>
          </a:p>
        </p:txBody>
      </p:sp>
      <p:sp>
        <p:nvSpPr>
          <p:cNvPr id="9" name="Rechthoek: afgeronde hoeken 8">
            <a:extLst>
              <a:ext uri="{FF2B5EF4-FFF2-40B4-BE49-F238E27FC236}">
                <a16:creationId xmlns:a16="http://schemas.microsoft.com/office/drawing/2014/main" id="{A96E3F2C-17D9-4FDC-8B3C-8E1206F4DD8F}"/>
              </a:ext>
            </a:extLst>
          </p:cNvPr>
          <p:cNvSpPr/>
          <p:nvPr/>
        </p:nvSpPr>
        <p:spPr>
          <a:xfrm>
            <a:off x="2969625" y="2031597"/>
            <a:ext cx="783770" cy="225424"/>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Bijschrift: gebogen lijn 18">
            <a:extLst>
              <a:ext uri="{FF2B5EF4-FFF2-40B4-BE49-F238E27FC236}">
                <a16:creationId xmlns:a16="http://schemas.microsoft.com/office/drawing/2014/main" id="{DA085B2E-8E2C-4ED7-8957-F2EB03A61F5A}"/>
              </a:ext>
            </a:extLst>
          </p:cNvPr>
          <p:cNvSpPr/>
          <p:nvPr/>
        </p:nvSpPr>
        <p:spPr>
          <a:xfrm>
            <a:off x="7506789" y="1830982"/>
            <a:ext cx="2908662" cy="212684"/>
          </a:xfrm>
          <a:prstGeom prst="borderCallout2">
            <a:avLst>
              <a:gd name="adj1" fmla="val 18750"/>
              <a:gd name="adj2" fmla="val -8333"/>
              <a:gd name="adj3" fmla="val 18750"/>
              <a:gd name="adj4" fmla="val -16667"/>
              <a:gd name="adj5" fmla="val 104311"/>
              <a:gd name="adj6" fmla="val -1290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werkwoord</a:t>
            </a:r>
          </a:p>
        </p:txBody>
      </p:sp>
      <p:sp>
        <p:nvSpPr>
          <p:cNvPr id="20" name="Rechthoek: afgeronde hoeken 19">
            <a:extLst>
              <a:ext uri="{FF2B5EF4-FFF2-40B4-BE49-F238E27FC236}">
                <a16:creationId xmlns:a16="http://schemas.microsoft.com/office/drawing/2014/main" id="{0DE89413-513F-4450-8F21-0565F33063F6}"/>
              </a:ext>
            </a:extLst>
          </p:cNvPr>
          <p:cNvSpPr/>
          <p:nvPr/>
        </p:nvSpPr>
        <p:spPr>
          <a:xfrm>
            <a:off x="5008674" y="2031597"/>
            <a:ext cx="1052490" cy="225424"/>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Rechthoek: afgeronde hoeken 20">
            <a:extLst>
              <a:ext uri="{FF2B5EF4-FFF2-40B4-BE49-F238E27FC236}">
                <a16:creationId xmlns:a16="http://schemas.microsoft.com/office/drawing/2014/main" id="{0D5FA0FA-F720-4504-A5D5-73755D108E40}"/>
              </a:ext>
            </a:extLst>
          </p:cNvPr>
          <p:cNvSpPr/>
          <p:nvPr/>
        </p:nvSpPr>
        <p:spPr>
          <a:xfrm>
            <a:off x="4152263" y="2216248"/>
            <a:ext cx="437154" cy="225424"/>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Rechthoek: afgeronde hoeken 21">
            <a:extLst>
              <a:ext uri="{FF2B5EF4-FFF2-40B4-BE49-F238E27FC236}">
                <a16:creationId xmlns:a16="http://schemas.microsoft.com/office/drawing/2014/main" id="{50B1C54F-4283-40EA-9497-B0B388FBC4D5}"/>
              </a:ext>
            </a:extLst>
          </p:cNvPr>
          <p:cNvSpPr/>
          <p:nvPr/>
        </p:nvSpPr>
        <p:spPr>
          <a:xfrm>
            <a:off x="5693681" y="2257021"/>
            <a:ext cx="437154" cy="225424"/>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Rechthoek: afgeronde hoeken 22">
            <a:extLst>
              <a:ext uri="{FF2B5EF4-FFF2-40B4-BE49-F238E27FC236}">
                <a16:creationId xmlns:a16="http://schemas.microsoft.com/office/drawing/2014/main" id="{3B5B99A2-E5CC-461E-84DC-3C3604782162}"/>
              </a:ext>
            </a:extLst>
          </p:cNvPr>
          <p:cNvSpPr/>
          <p:nvPr/>
        </p:nvSpPr>
        <p:spPr>
          <a:xfrm>
            <a:off x="10857993" y="1926884"/>
            <a:ext cx="1183211" cy="26018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diepgang</a:t>
            </a:r>
          </a:p>
        </p:txBody>
      </p:sp>
      <p:sp>
        <p:nvSpPr>
          <p:cNvPr id="24" name="Pijl: rechts 23">
            <a:extLst>
              <a:ext uri="{FF2B5EF4-FFF2-40B4-BE49-F238E27FC236}">
                <a16:creationId xmlns:a16="http://schemas.microsoft.com/office/drawing/2014/main" id="{4574ACAC-A0B8-4578-A33B-BC91E0C250B6}"/>
              </a:ext>
            </a:extLst>
          </p:cNvPr>
          <p:cNvSpPr/>
          <p:nvPr/>
        </p:nvSpPr>
        <p:spPr>
          <a:xfrm>
            <a:off x="10514785" y="1913575"/>
            <a:ext cx="323848" cy="26018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BE"/>
          </a:p>
        </p:txBody>
      </p:sp>
      <p:sp>
        <p:nvSpPr>
          <p:cNvPr id="26" name="Rechthoek: afgeronde hoeken 25">
            <a:extLst>
              <a:ext uri="{FF2B5EF4-FFF2-40B4-BE49-F238E27FC236}">
                <a16:creationId xmlns:a16="http://schemas.microsoft.com/office/drawing/2014/main" id="{07513670-CAA8-4B56-86B4-6FC6FF944303}"/>
              </a:ext>
            </a:extLst>
          </p:cNvPr>
          <p:cNvSpPr/>
          <p:nvPr/>
        </p:nvSpPr>
        <p:spPr>
          <a:xfrm>
            <a:off x="7421846" y="1764696"/>
            <a:ext cx="3073295" cy="1712430"/>
          </a:xfrm>
          <a:prstGeom prst="roundRect">
            <a:avLst>
              <a:gd name="adj" fmla="val 8336"/>
            </a:avLst>
          </a:prstGeom>
          <a:noFill/>
          <a:ln>
            <a:solidFill>
              <a:srgbClr val="F958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715422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13</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a:xfrm>
            <a:off x="1696927" y="237732"/>
            <a:ext cx="9902892" cy="1143000"/>
          </a:xfrm>
        </p:spPr>
        <p:txBody>
          <a:bodyPr/>
          <a:lstStyle/>
          <a:p>
            <a:r>
              <a:rPr lang="nl-NL"/>
              <a:t>Opbouw van het leerplan: </a:t>
            </a:r>
            <a:r>
              <a:rPr lang="nl-NL" u="sng"/>
              <a:t>diepgang</a:t>
            </a:r>
          </a:p>
        </p:txBody>
      </p:sp>
      <p:grpSp>
        <p:nvGrpSpPr>
          <p:cNvPr id="12" name="Groep 11">
            <a:extLst>
              <a:ext uri="{FF2B5EF4-FFF2-40B4-BE49-F238E27FC236}">
                <a16:creationId xmlns:a16="http://schemas.microsoft.com/office/drawing/2014/main" id="{95649710-E0AF-4240-BC69-B226C2CA5EBB}"/>
              </a:ext>
            </a:extLst>
          </p:cNvPr>
          <p:cNvGrpSpPr/>
          <p:nvPr/>
        </p:nvGrpSpPr>
        <p:grpSpPr>
          <a:xfrm>
            <a:off x="11222074" y="172045"/>
            <a:ext cx="720656" cy="888592"/>
            <a:chOff x="9773174" y="2502406"/>
            <a:chExt cx="720656" cy="888592"/>
          </a:xfrm>
        </p:grpSpPr>
        <p:pic>
          <p:nvPicPr>
            <p:cNvPr id="11" name="Afbeelding 10">
              <a:extLst>
                <a:ext uri="{FF2B5EF4-FFF2-40B4-BE49-F238E27FC236}">
                  <a16:creationId xmlns:a16="http://schemas.microsoft.com/office/drawing/2014/main" id="{08150EB2-89E3-43D2-8125-C935CD84A116}"/>
                </a:ext>
              </a:extLst>
            </p:cNvPr>
            <p:cNvPicPr>
              <a:picLocks noChangeAspect="1"/>
            </p:cNvPicPr>
            <p:nvPr/>
          </p:nvPicPr>
          <p:blipFill>
            <a:blip r:embed="rId2"/>
            <a:stretch>
              <a:fillRect/>
            </a:stretch>
          </p:blipFill>
          <p:spPr>
            <a:xfrm>
              <a:off x="9773174" y="2502406"/>
              <a:ext cx="720656" cy="888592"/>
            </a:xfrm>
            <a:prstGeom prst="rect">
              <a:avLst/>
            </a:prstGeom>
          </p:spPr>
        </p:pic>
        <p:sp>
          <p:nvSpPr>
            <p:cNvPr id="9" name="Tekstvak 8">
              <a:extLst>
                <a:ext uri="{FF2B5EF4-FFF2-40B4-BE49-F238E27FC236}">
                  <a16:creationId xmlns:a16="http://schemas.microsoft.com/office/drawing/2014/main" id="{C5779A62-829E-45A2-9F03-4B3EF0B3F853}"/>
                </a:ext>
              </a:extLst>
            </p:cNvPr>
            <p:cNvSpPr txBox="1"/>
            <p:nvPr/>
          </p:nvSpPr>
          <p:spPr>
            <a:xfrm>
              <a:off x="9868338" y="2946702"/>
              <a:ext cx="530328" cy="375552"/>
            </a:xfrm>
            <a:prstGeom prst="rect">
              <a:avLst/>
            </a:prstGeom>
            <a:noFill/>
          </p:spPr>
          <p:txBody>
            <a:bodyPr wrap="square">
              <a:spAutoFit/>
            </a:bodyPr>
            <a:lstStyle/>
            <a:p>
              <a:pPr>
                <a:lnSpc>
                  <a:spcPct val="107000"/>
                </a:lnSpc>
                <a:spcAft>
                  <a:spcPts val="800"/>
                </a:spcAft>
              </a:pPr>
              <a:r>
                <a:rPr lang="nl-BE" sz="18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1.4</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3" name="Tekstvak 12">
            <a:extLst>
              <a:ext uri="{FF2B5EF4-FFF2-40B4-BE49-F238E27FC236}">
                <a16:creationId xmlns:a16="http://schemas.microsoft.com/office/drawing/2014/main" id="{E6A8D103-26DD-45CF-ACD2-007C163ADF08}"/>
              </a:ext>
            </a:extLst>
          </p:cNvPr>
          <p:cNvSpPr txBox="1"/>
          <p:nvPr/>
        </p:nvSpPr>
        <p:spPr>
          <a:xfrm>
            <a:off x="1696927" y="4169629"/>
            <a:ext cx="8621487" cy="375552"/>
          </a:xfrm>
          <a:prstGeom prst="rect">
            <a:avLst/>
          </a:prstGeom>
          <a:noFill/>
        </p:spPr>
        <p:txBody>
          <a:bodyPr wrap="square">
            <a:spAutoFit/>
          </a:bodyPr>
          <a:lstStyle/>
          <a:p>
            <a:pPr lvl="0">
              <a:lnSpc>
                <a:spcPct val="107000"/>
              </a:lnSpc>
              <a:spcBef>
                <a:spcPts val="1800"/>
              </a:spcBef>
              <a:spcAft>
                <a:spcPts val="1200"/>
              </a:spcAft>
            </a:pPr>
            <a:r>
              <a:rPr lang="nl-BE" sz="1800" b="1">
                <a:solidFill>
                  <a:srgbClr val="1F4E79"/>
                </a:solidFill>
                <a:effectLst/>
                <a:latin typeface="Calibri" panose="020F0502020204030204" pitchFamily="34" charset="0"/>
                <a:ea typeface="Calibri" panose="020F0502020204030204" pitchFamily="34" charset="0"/>
                <a:cs typeface="Times New Roman" panose="02020603050405020304" pitchFamily="18" charset="0"/>
              </a:rPr>
              <a:t>LPD 28: De leerlingen ontwerpen een programma in functie van vooropgestelde criteria.</a:t>
            </a:r>
          </a:p>
        </p:txBody>
      </p:sp>
      <p:sp>
        <p:nvSpPr>
          <p:cNvPr id="8" name="Tekstballon: rechthoek met afgeronde hoeken 7">
            <a:extLst>
              <a:ext uri="{FF2B5EF4-FFF2-40B4-BE49-F238E27FC236}">
                <a16:creationId xmlns:a16="http://schemas.microsoft.com/office/drawing/2014/main" id="{B381750F-7ACB-49E5-842C-0055FC91A16E}"/>
              </a:ext>
            </a:extLst>
          </p:cNvPr>
          <p:cNvSpPr/>
          <p:nvPr/>
        </p:nvSpPr>
        <p:spPr>
          <a:xfrm>
            <a:off x="5223899" y="4913138"/>
            <a:ext cx="4972594" cy="774508"/>
          </a:xfrm>
          <a:prstGeom prst="wedgeRoundRectCallout">
            <a:avLst>
              <a:gd name="adj1" fmla="val -37314"/>
              <a:gd name="adj2" fmla="val -9688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PC, PLC, </a:t>
            </a:r>
            <a:r>
              <a:rPr lang="nl-BE" err="1"/>
              <a:t>Arduino</a:t>
            </a:r>
            <a:r>
              <a:rPr lang="nl-BE"/>
              <a:t>, </a:t>
            </a:r>
            <a:r>
              <a:rPr lang="nl-BE" err="1"/>
              <a:t>Raspberry</a:t>
            </a:r>
            <a:r>
              <a:rPr lang="nl-BE"/>
              <a:t> Pi,…</a:t>
            </a:r>
          </a:p>
        </p:txBody>
      </p:sp>
      <p:sp>
        <p:nvSpPr>
          <p:cNvPr id="14" name="Tekstvak 13">
            <a:extLst>
              <a:ext uri="{FF2B5EF4-FFF2-40B4-BE49-F238E27FC236}">
                <a16:creationId xmlns:a16="http://schemas.microsoft.com/office/drawing/2014/main" id="{C65EDF9D-318A-4C16-A7E5-964D4B25A527}"/>
              </a:ext>
            </a:extLst>
          </p:cNvPr>
          <p:cNvSpPr txBox="1"/>
          <p:nvPr/>
        </p:nvSpPr>
        <p:spPr>
          <a:xfrm>
            <a:off x="1149531" y="1858471"/>
            <a:ext cx="9170126" cy="1569404"/>
          </a:xfrm>
          <a:prstGeom prst="rect">
            <a:avLst/>
          </a:prstGeom>
          <a:noFill/>
        </p:spPr>
        <p:txBody>
          <a:bodyPr wrap="square">
            <a:spAutoFit/>
          </a:bodyPr>
          <a:lstStyle/>
          <a:p>
            <a:pPr>
              <a:lnSpc>
                <a:spcPct val="107000"/>
              </a:lnSpc>
              <a:spcAft>
                <a:spcPts val="800"/>
              </a:spcAft>
            </a:pPr>
            <a:r>
              <a:rPr lang="nl-BE" sz="18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De nieuwe leerplannen laten toe om te differentiëren op verschillende manieren</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Clr>
                <a:srgbClr val="595959"/>
              </a:buClr>
              <a:buFont typeface="Symbol" panose="05050102010706020507" pitchFamily="18" charset="2"/>
              <a:buChar char=""/>
            </a:pPr>
            <a:r>
              <a:rPr lang="nl-BE">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verschillende inhoudelijke </a:t>
            </a:r>
            <a:r>
              <a:rPr lang="nl-BE"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keuzes</a:t>
            </a:r>
            <a:r>
              <a:rPr lang="nl-BE">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Clr>
                <a:srgbClr val="595959"/>
              </a:buClr>
              <a:buFont typeface="Symbol" panose="05050102010706020507" pitchFamily="18" charset="2"/>
              <a:buChar char=""/>
            </a:pP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doelen </a:t>
            </a:r>
            <a:r>
              <a:rPr lang="nl-BE" sz="12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integreren</a:t>
            </a: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Clr>
                <a:srgbClr val="595959"/>
              </a:buClr>
              <a:buFont typeface="Symbol" panose="05050102010706020507" pitchFamily="18" charset="2"/>
              <a:buChar char=""/>
            </a:pP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inhouden </a:t>
            </a:r>
            <a:r>
              <a:rPr lang="nl-BE" sz="12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verbreden</a:t>
            </a: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door andere contexten aan bod te laten komen;</a:t>
            </a:r>
          </a:p>
          <a:p>
            <a:pPr marL="342900" lvl="0" indent="-342900">
              <a:lnSpc>
                <a:spcPct val="107000"/>
              </a:lnSpc>
              <a:buClr>
                <a:srgbClr val="595959"/>
              </a:buClr>
              <a:buFont typeface="Symbol" panose="05050102010706020507" pitchFamily="18" charset="2"/>
              <a:buChar char=""/>
            </a:pPr>
            <a:r>
              <a:rPr lang="nl-BE" sz="12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verdieping</a:t>
            </a: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aanbieden;</a:t>
            </a:r>
          </a:p>
          <a:p>
            <a:pPr marL="342900" lvl="0" indent="-342900">
              <a:lnSpc>
                <a:spcPct val="107000"/>
              </a:lnSpc>
              <a:spcAft>
                <a:spcPts val="800"/>
              </a:spcAft>
              <a:buClr>
                <a:srgbClr val="595959"/>
              </a:buClr>
              <a:buFont typeface="Symbol" panose="05050102010706020507" pitchFamily="18" charset="2"/>
              <a:buChar char=""/>
            </a:pP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 te spelen op verschillen in het </a:t>
            </a:r>
            <a:r>
              <a:rPr lang="nl-BE" sz="12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abstractievermogen</a:t>
            </a: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van leerlingen.</a:t>
            </a:r>
            <a:endParaRPr lang="nl-BE" sz="11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0936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14</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a:xfrm>
            <a:off x="1696927" y="237732"/>
            <a:ext cx="9902892" cy="1143000"/>
          </a:xfrm>
        </p:spPr>
        <p:txBody>
          <a:bodyPr/>
          <a:lstStyle/>
          <a:p>
            <a:r>
              <a:rPr lang="nl-NL"/>
              <a:t>Opbouw van het leerplan: </a:t>
            </a:r>
            <a:r>
              <a:rPr lang="nl-NL" u="sng"/>
              <a:t>diepgang</a:t>
            </a:r>
          </a:p>
        </p:txBody>
      </p:sp>
      <p:grpSp>
        <p:nvGrpSpPr>
          <p:cNvPr id="12" name="Groep 11">
            <a:extLst>
              <a:ext uri="{FF2B5EF4-FFF2-40B4-BE49-F238E27FC236}">
                <a16:creationId xmlns:a16="http://schemas.microsoft.com/office/drawing/2014/main" id="{95649710-E0AF-4240-BC69-B226C2CA5EBB}"/>
              </a:ext>
            </a:extLst>
          </p:cNvPr>
          <p:cNvGrpSpPr/>
          <p:nvPr/>
        </p:nvGrpSpPr>
        <p:grpSpPr>
          <a:xfrm>
            <a:off x="11222074" y="172045"/>
            <a:ext cx="720656" cy="888592"/>
            <a:chOff x="9773174" y="2502406"/>
            <a:chExt cx="720656" cy="888592"/>
          </a:xfrm>
        </p:grpSpPr>
        <p:pic>
          <p:nvPicPr>
            <p:cNvPr id="11" name="Afbeelding 10">
              <a:extLst>
                <a:ext uri="{FF2B5EF4-FFF2-40B4-BE49-F238E27FC236}">
                  <a16:creationId xmlns:a16="http://schemas.microsoft.com/office/drawing/2014/main" id="{08150EB2-89E3-43D2-8125-C935CD84A116}"/>
                </a:ext>
              </a:extLst>
            </p:cNvPr>
            <p:cNvPicPr>
              <a:picLocks noChangeAspect="1"/>
            </p:cNvPicPr>
            <p:nvPr/>
          </p:nvPicPr>
          <p:blipFill>
            <a:blip r:embed="rId2"/>
            <a:stretch>
              <a:fillRect/>
            </a:stretch>
          </p:blipFill>
          <p:spPr>
            <a:xfrm>
              <a:off x="9773174" y="2502406"/>
              <a:ext cx="720656" cy="888592"/>
            </a:xfrm>
            <a:prstGeom prst="rect">
              <a:avLst/>
            </a:prstGeom>
          </p:spPr>
        </p:pic>
        <p:sp>
          <p:nvSpPr>
            <p:cNvPr id="9" name="Tekstvak 8">
              <a:extLst>
                <a:ext uri="{FF2B5EF4-FFF2-40B4-BE49-F238E27FC236}">
                  <a16:creationId xmlns:a16="http://schemas.microsoft.com/office/drawing/2014/main" id="{C5779A62-829E-45A2-9F03-4B3EF0B3F853}"/>
                </a:ext>
              </a:extLst>
            </p:cNvPr>
            <p:cNvSpPr txBox="1"/>
            <p:nvPr/>
          </p:nvSpPr>
          <p:spPr>
            <a:xfrm>
              <a:off x="9868338" y="2946702"/>
              <a:ext cx="530328" cy="375552"/>
            </a:xfrm>
            <a:prstGeom prst="rect">
              <a:avLst/>
            </a:prstGeom>
            <a:noFill/>
          </p:spPr>
          <p:txBody>
            <a:bodyPr wrap="square">
              <a:spAutoFit/>
            </a:bodyPr>
            <a:lstStyle/>
            <a:p>
              <a:pPr>
                <a:lnSpc>
                  <a:spcPct val="107000"/>
                </a:lnSpc>
                <a:spcAft>
                  <a:spcPts val="800"/>
                </a:spcAft>
              </a:pPr>
              <a:r>
                <a:rPr lang="nl-BE" sz="18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1.4</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8" name="Tekstballon: rechthoek met afgeronde hoeken 7">
            <a:extLst>
              <a:ext uri="{FF2B5EF4-FFF2-40B4-BE49-F238E27FC236}">
                <a16:creationId xmlns:a16="http://schemas.microsoft.com/office/drawing/2014/main" id="{B381750F-7ACB-49E5-842C-0055FC91A16E}"/>
              </a:ext>
            </a:extLst>
          </p:cNvPr>
          <p:cNvSpPr/>
          <p:nvPr/>
        </p:nvSpPr>
        <p:spPr>
          <a:xfrm>
            <a:off x="3894037" y="4291381"/>
            <a:ext cx="4972594" cy="774508"/>
          </a:xfrm>
          <a:prstGeom prst="wedgeRoundRectCallout">
            <a:avLst>
              <a:gd name="adj1" fmla="val -61403"/>
              <a:gd name="adj2" fmla="val -24800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Geïntegreerd projectmatig werken, engineeringsdoelen integreren met doelen technologische wetenschappen,…</a:t>
            </a:r>
          </a:p>
        </p:txBody>
      </p:sp>
      <p:sp>
        <p:nvSpPr>
          <p:cNvPr id="14" name="Tekstvak 13">
            <a:extLst>
              <a:ext uri="{FF2B5EF4-FFF2-40B4-BE49-F238E27FC236}">
                <a16:creationId xmlns:a16="http://schemas.microsoft.com/office/drawing/2014/main" id="{C65EDF9D-318A-4C16-A7E5-964D4B25A527}"/>
              </a:ext>
            </a:extLst>
          </p:cNvPr>
          <p:cNvSpPr txBox="1"/>
          <p:nvPr/>
        </p:nvSpPr>
        <p:spPr>
          <a:xfrm>
            <a:off x="1149531" y="1858471"/>
            <a:ext cx="9170126" cy="1569404"/>
          </a:xfrm>
          <a:prstGeom prst="rect">
            <a:avLst/>
          </a:prstGeom>
          <a:noFill/>
        </p:spPr>
        <p:txBody>
          <a:bodyPr wrap="square">
            <a:spAutoFit/>
          </a:bodyPr>
          <a:lstStyle/>
          <a:p>
            <a:pPr>
              <a:lnSpc>
                <a:spcPct val="107000"/>
              </a:lnSpc>
              <a:spcAft>
                <a:spcPts val="800"/>
              </a:spcAft>
            </a:pPr>
            <a:r>
              <a:rPr lang="nl-BE" sz="18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De nieuwe leerplannen laten toe om te differentiëren op verschillende manieren</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Clr>
                <a:srgbClr val="595959"/>
              </a:buClr>
              <a:buFont typeface="Symbol" panose="05050102010706020507" pitchFamily="18" charset="2"/>
              <a:buChar char=""/>
            </a:pP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verschillende inhoudelijke </a:t>
            </a:r>
            <a:r>
              <a:rPr lang="nl-BE" sz="12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keuzes</a:t>
            </a: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Clr>
                <a:srgbClr val="595959"/>
              </a:buClr>
              <a:buFont typeface="Symbol" panose="05050102010706020507" pitchFamily="18" charset="2"/>
              <a:buChar char=""/>
            </a:pPr>
            <a:r>
              <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doelen </a:t>
            </a:r>
            <a:r>
              <a:rPr lang="nl-BE" sz="18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integreren</a:t>
            </a:r>
            <a:r>
              <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Clr>
                <a:srgbClr val="595959"/>
              </a:buClr>
              <a:buFont typeface="Symbol" panose="05050102010706020507" pitchFamily="18" charset="2"/>
              <a:buChar char=""/>
            </a:pP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inhouden </a:t>
            </a:r>
            <a:r>
              <a:rPr lang="nl-BE" sz="12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verbreden</a:t>
            </a: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door andere contexten aan bod te laten komen;</a:t>
            </a:r>
          </a:p>
          <a:p>
            <a:pPr marL="342900" lvl="0" indent="-342900">
              <a:lnSpc>
                <a:spcPct val="107000"/>
              </a:lnSpc>
              <a:buClr>
                <a:srgbClr val="595959"/>
              </a:buClr>
              <a:buFont typeface="Symbol" panose="05050102010706020507" pitchFamily="18" charset="2"/>
              <a:buChar char=""/>
            </a:pPr>
            <a:r>
              <a:rPr lang="nl-BE" sz="12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verdieping</a:t>
            </a: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aanbieden;</a:t>
            </a:r>
          </a:p>
          <a:p>
            <a:pPr marL="342900" lvl="0" indent="-342900">
              <a:lnSpc>
                <a:spcPct val="107000"/>
              </a:lnSpc>
              <a:spcAft>
                <a:spcPts val="800"/>
              </a:spcAft>
              <a:buClr>
                <a:srgbClr val="595959"/>
              </a:buClr>
              <a:buFont typeface="Symbol" panose="05050102010706020507" pitchFamily="18" charset="2"/>
              <a:buChar char=""/>
            </a:pP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 te spelen op verschillen in het </a:t>
            </a:r>
            <a:r>
              <a:rPr lang="nl-BE" sz="12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abstractievermogen</a:t>
            </a: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van leerlingen.</a:t>
            </a:r>
            <a:endParaRPr lang="nl-BE" sz="11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8699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15</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a:xfrm>
            <a:off x="1696927" y="237732"/>
            <a:ext cx="9902892" cy="1143000"/>
          </a:xfrm>
        </p:spPr>
        <p:txBody>
          <a:bodyPr/>
          <a:lstStyle/>
          <a:p>
            <a:r>
              <a:rPr lang="nl-NL"/>
              <a:t>Opbouw van het leerplan: </a:t>
            </a:r>
            <a:r>
              <a:rPr lang="nl-NL" u="sng"/>
              <a:t>diepgang</a:t>
            </a:r>
          </a:p>
        </p:txBody>
      </p:sp>
      <p:grpSp>
        <p:nvGrpSpPr>
          <p:cNvPr id="12" name="Groep 11">
            <a:extLst>
              <a:ext uri="{FF2B5EF4-FFF2-40B4-BE49-F238E27FC236}">
                <a16:creationId xmlns:a16="http://schemas.microsoft.com/office/drawing/2014/main" id="{95649710-E0AF-4240-BC69-B226C2CA5EBB}"/>
              </a:ext>
            </a:extLst>
          </p:cNvPr>
          <p:cNvGrpSpPr/>
          <p:nvPr/>
        </p:nvGrpSpPr>
        <p:grpSpPr>
          <a:xfrm>
            <a:off x="11222074" y="172045"/>
            <a:ext cx="720656" cy="888592"/>
            <a:chOff x="9773174" y="2502406"/>
            <a:chExt cx="720656" cy="888592"/>
          </a:xfrm>
        </p:grpSpPr>
        <p:pic>
          <p:nvPicPr>
            <p:cNvPr id="11" name="Afbeelding 10">
              <a:extLst>
                <a:ext uri="{FF2B5EF4-FFF2-40B4-BE49-F238E27FC236}">
                  <a16:creationId xmlns:a16="http://schemas.microsoft.com/office/drawing/2014/main" id="{08150EB2-89E3-43D2-8125-C935CD84A116}"/>
                </a:ext>
              </a:extLst>
            </p:cNvPr>
            <p:cNvPicPr>
              <a:picLocks noChangeAspect="1"/>
            </p:cNvPicPr>
            <p:nvPr/>
          </p:nvPicPr>
          <p:blipFill>
            <a:blip r:embed="rId2"/>
            <a:stretch>
              <a:fillRect/>
            </a:stretch>
          </p:blipFill>
          <p:spPr>
            <a:xfrm>
              <a:off x="9773174" y="2502406"/>
              <a:ext cx="720656" cy="888592"/>
            </a:xfrm>
            <a:prstGeom prst="rect">
              <a:avLst/>
            </a:prstGeom>
          </p:spPr>
        </p:pic>
        <p:sp>
          <p:nvSpPr>
            <p:cNvPr id="9" name="Tekstvak 8">
              <a:extLst>
                <a:ext uri="{FF2B5EF4-FFF2-40B4-BE49-F238E27FC236}">
                  <a16:creationId xmlns:a16="http://schemas.microsoft.com/office/drawing/2014/main" id="{C5779A62-829E-45A2-9F03-4B3EF0B3F853}"/>
                </a:ext>
              </a:extLst>
            </p:cNvPr>
            <p:cNvSpPr txBox="1"/>
            <p:nvPr/>
          </p:nvSpPr>
          <p:spPr>
            <a:xfrm>
              <a:off x="9868338" y="2946702"/>
              <a:ext cx="530328" cy="375552"/>
            </a:xfrm>
            <a:prstGeom prst="rect">
              <a:avLst/>
            </a:prstGeom>
            <a:noFill/>
          </p:spPr>
          <p:txBody>
            <a:bodyPr wrap="square">
              <a:spAutoFit/>
            </a:bodyPr>
            <a:lstStyle/>
            <a:p>
              <a:pPr>
                <a:lnSpc>
                  <a:spcPct val="107000"/>
                </a:lnSpc>
                <a:spcAft>
                  <a:spcPts val="800"/>
                </a:spcAft>
              </a:pPr>
              <a:r>
                <a:rPr lang="nl-BE" sz="18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1.4</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8" name="Tekstballon: rechthoek met afgeronde hoeken 7">
            <a:extLst>
              <a:ext uri="{FF2B5EF4-FFF2-40B4-BE49-F238E27FC236}">
                <a16:creationId xmlns:a16="http://schemas.microsoft.com/office/drawing/2014/main" id="{B381750F-7ACB-49E5-842C-0055FC91A16E}"/>
              </a:ext>
            </a:extLst>
          </p:cNvPr>
          <p:cNvSpPr/>
          <p:nvPr/>
        </p:nvSpPr>
        <p:spPr>
          <a:xfrm>
            <a:off x="3985477" y="4549623"/>
            <a:ext cx="4972594" cy="774508"/>
          </a:xfrm>
          <a:prstGeom prst="wedgeRoundRectCallout">
            <a:avLst>
              <a:gd name="adj1" fmla="val -61403"/>
              <a:gd name="adj2" fmla="val -24800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0" i="0" u="none" strike="noStrike">
                <a:solidFill>
                  <a:srgbClr val="FFFFFF"/>
                </a:solidFill>
                <a:effectLst/>
                <a:latin typeface="Trebuchet MS" panose="020B0603020202020204" pitchFamily="34" charset="0"/>
              </a:rPr>
              <a:t>Leerlingen uitdagen binnen een leerplandoel via andere contexten</a:t>
            </a:r>
            <a:r>
              <a:rPr lang="nl-NL" b="0" i="0">
                <a:solidFill>
                  <a:srgbClr val="000000"/>
                </a:solidFill>
                <a:effectLst/>
                <a:latin typeface="Trebuchet MS" panose="020B0603020202020204" pitchFamily="34" charset="0"/>
              </a:rPr>
              <a:t>​</a:t>
            </a:r>
            <a:endParaRPr lang="nl-BE"/>
          </a:p>
        </p:txBody>
      </p:sp>
      <p:sp>
        <p:nvSpPr>
          <p:cNvPr id="14" name="Tekstvak 13">
            <a:extLst>
              <a:ext uri="{FF2B5EF4-FFF2-40B4-BE49-F238E27FC236}">
                <a16:creationId xmlns:a16="http://schemas.microsoft.com/office/drawing/2014/main" id="{C65EDF9D-318A-4C16-A7E5-964D4B25A527}"/>
              </a:ext>
            </a:extLst>
          </p:cNvPr>
          <p:cNvSpPr txBox="1"/>
          <p:nvPr/>
        </p:nvSpPr>
        <p:spPr>
          <a:xfrm>
            <a:off x="1149531" y="1858471"/>
            <a:ext cx="9170126" cy="1585883"/>
          </a:xfrm>
          <a:prstGeom prst="rect">
            <a:avLst/>
          </a:prstGeom>
          <a:noFill/>
        </p:spPr>
        <p:txBody>
          <a:bodyPr wrap="square">
            <a:spAutoFit/>
          </a:bodyPr>
          <a:lstStyle/>
          <a:p>
            <a:pPr>
              <a:lnSpc>
                <a:spcPct val="107000"/>
              </a:lnSpc>
              <a:spcAft>
                <a:spcPts val="800"/>
              </a:spcAft>
            </a:pPr>
            <a:r>
              <a:rPr lang="nl-BE" sz="18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De nieuwe leerplannen laten toe om te differentiëren op verschillende manieren</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Clr>
                <a:srgbClr val="595959"/>
              </a:buClr>
              <a:buFont typeface="Symbol" panose="05050102010706020507" pitchFamily="18" charset="2"/>
              <a:buChar char=""/>
            </a:pP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verschillende inhoudelijke </a:t>
            </a:r>
            <a:r>
              <a:rPr lang="nl-BE" sz="12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keuzes</a:t>
            </a: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Clr>
                <a:srgbClr val="595959"/>
              </a:buClr>
              <a:buFont typeface="Symbol" panose="05050102010706020507" pitchFamily="18" charset="2"/>
              <a:buChar char=""/>
            </a:pPr>
            <a:r>
              <a:rPr lang="nl-BE" sz="11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doelen </a:t>
            </a:r>
            <a:r>
              <a:rPr lang="nl-BE" sz="11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integreren</a:t>
            </a:r>
            <a:r>
              <a:rPr lang="nl-BE" sz="11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Clr>
                <a:srgbClr val="595959"/>
              </a:buClr>
              <a:buFont typeface="Symbol" panose="05050102010706020507" pitchFamily="18" charset="2"/>
              <a:buChar char=""/>
            </a:pPr>
            <a:r>
              <a:rPr lang="nl-BE" sz="20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inhouden </a:t>
            </a:r>
            <a:r>
              <a:rPr lang="nl-BE" sz="20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verbreden</a:t>
            </a:r>
            <a:r>
              <a:rPr lang="nl-BE" sz="20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door andere contexten aan bod te laten komen;</a:t>
            </a:r>
          </a:p>
          <a:p>
            <a:pPr marL="342900" lvl="0" indent="-342900">
              <a:lnSpc>
                <a:spcPct val="107000"/>
              </a:lnSpc>
              <a:buClr>
                <a:srgbClr val="595959"/>
              </a:buClr>
              <a:buFont typeface="Symbol" panose="05050102010706020507" pitchFamily="18" charset="2"/>
              <a:buChar char=""/>
            </a:pPr>
            <a:r>
              <a:rPr lang="nl-BE" sz="12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verdieping</a:t>
            </a: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aanbieden;</a:t>
            </a:r>
          </a:p>
          <a:p>
            <a:pPr marL="342900" lvl="0" indent="-342900">
              <a:lnSpc>
                <a:spcPct val="107000"/>
              </a:lnSpc>
              <a:spcAft>
                <a:spcPts val="800"/>
              </a:spcAft>
              <a:buClr>
                <a:srgbClr val="595959"/>
              </a:buClr>
              <a:buFont typeface="Symbol" panose="05050102010706020507" pitchFamily="18" charset="2"/>
              <a:buChar char=""/>
            </a:pP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 te spelen op verschillen in het </a:t>
            </a:r>
            <a:r>
              <a:rPr lang="nl-BE" sz="12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abstractievermogen</a:t>
            </a: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van leerlingen.</a:t>
            </a:r>
            <a:endParaRPr lang="nl-BE" sz="11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9101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49AA2E4A-E76A-4D07-B47D-BF3AEE7DA804}"/>
              </a:ext>
            </a:extLst>
          </p:cNvPr>
          <p:cNvPicPr>
            <a:picLocks noChangeAspect="1"/>
          </p:cNvPicPr>
          <p:nvPr/>
        </p:nvPicPr>
        <p:blipFill>
          <a:blip r:embed="rId2"/>
          <a:stretch>
            <a:fillRect/>
          </a:stretch>
        </p:blipFill>
        <p:spPr>
          <a:xfrm>
            <a:off x="7400863" y="3217244"/>
            <a:ext cx="4083260" cy="31434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16</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a:xfrm>
            <a:off x="1696927" y="237732"/>
            <a:ext cx="9902892" cy="1143000"/>
          </a:xfrm>
        </p:spPr>
        <p:txBody>
          <a:bodyPr/>
          <a:lstStyle/>
          <a:p>
            <a:r>
              <a:rPr lang="nl-NL"/>
              <a:t>Opbouw van het leerplan: </a:t>
            </a:r>
            <a:r>
              <a:rPr lang="nl-NL" u="sng"/>
              <a:t>diepgang</a:t>
            </a:r>
          </a:p>
        </p:txBody>
      </p:sp>
      <p:grpSp>
        <p:nvGrpSpPr>
          <p:cNvPr id="12" name="Groep 11">
            <a:extLst>
              <a:ext uri="{FF2B5EF4-FFF2-40B4-BE49-F238E27FC236}">
                <a16:creationId xmlns:a16="http://schemas.microsoft.com/office/drawing/2014/main" id="{95649710-E0AF-4240-BC69-B226C2CA5EBB}"/>
              </a:ext>
            </a:extLst>
          </p:cNvPr>
          <p:cNvGrpSpPr/>
          <p:nvPr/>
        </p:nvGrpSpPr>
        <p:grpSpPr>
          <a:xfrm>
            <a:off x="11222074" y="172045"/>
            <a:ext cx="720656" cy="888592"/>
            <a:chOff x="9773174" y="2502406"/>
            <a:chExt cx="720656" cy="888592"/>
          </a:xfrm>
        </p:grpSpPr>
        <p:pic>
          <p:nvPicPr>
            <p:cNvPr id="11" name="Afbeelding 10">
              <a:extLst>
                <a:ext uri="{FF2B5EF4-FFF2-40B4-BE49-F238E27FC236}">
                  <a16:creationId xmlns:a16="http://schemas.microsoft.com/office/drawing/2014/main" id="{08150EB2-89E3-43D2-8125-C935CD84A116}"/>
                </a:ext>
              </a:extLst>
            </p:cNvPr>
            <p:cNvPicPr>
              <a:picLocks noChangeAspect="1"/>
            </p:cNvPicPr>
            <p:nvPr/>
          </p:nvPicPr>
          <p:blipFill>
            <a:blip r:embed="rId3"/>
            <a:stretch>
              <a:fillRect/>
            </a:stretch>
          </p:blipFill>
          <p:spPr>
            <a:xfrm>
              <a:off x="9773174" y="2502406"/>
              <a:ext cx="720656" cy="888592"/>
            </a:xfrm>
            <a:prstGeom prst="rect">
              <a:avLst/>
            </a:prstGeom>
          </p:spPr>
        </p:pic>
        <p:sp>
          <p:nvSpPr>
            <p:cNvPr id="9" name="Tekstvak 8">
              <a:extLst>
                <a:ext uri="{FF2B5EF4-FFF2-40B4-BE49-F238E27FC236}">
                  <a16:creationId xmlns:a16="http://schemas.microsoft.com/office/drawing/2014/main" id="{C5779A62-829E-45A2-9F03-4B3EF0B3F853}"/>
                </a:ext>
              </a:extLst>
            </p:cNvPr>
            <p:cNvSpPr txBox="1"/>
            <p:nvPr/>
          </p:nvSpPr>
          <p:spPr>
            <a:xfrm>
              <a:off x="9868338" y="2946702"/>
              <a:ext cx="530328" cy="375552"/>
            </a:xfrm>
            <a:prstGeom prst="rect">
              <a:avLst/>
            </a:prstGeom>
            <a:noFill/>
          </p:spPr>
          <p:txBody>
            <a:bodyPr wrap="square">
              <a:spAutoFit/>
            </a:bodyPr>
            <a:lstStyle/>
            <a:p>
              <a:pPr>
                <a:lnSpc>
                  <a:spcPct val="107000"/>
                </a:lnSpc>
                <a:spcAft>
                  <a:spcPts val="800"/>
                </a:spcAft>
              </a:pPr>
              <a:r>
                <a:rPr lang="nl-BE" sz="18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1.4</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4" name="Tekstvak 13">
            <a:extLst>
              <a:ext uri="{FF2B5EF4-FFF2-40B4-BE49-F238E27FC236}">
                <a16:creationId xmlns:a16="http://schemas.microsoft.com/office/drawing/2014/main" id="{C65EDF9D-318A-4C16-A7E5-964D4B25A527}"/>
              </a:ext>
            </a:extLst>
          </p:cNvPr>
          <p:cNvSpPr txBox="1"/>
          <p:nvPr/>
        </p:nvSpPr>
        <p:spPr>
          <a:xfrm>
            <a:off x="1149531" y="1858471"/>
            <a:ext cx="9170126" cy="1678729"/>
          </a:xfrm>
          <a:prstGeom prst="rect">
            <a:avLst/>
          </a:prstGeom>
          <a:noFill/>
        </p:spPr>
        <p:txBody>
          <a:bodyPr wrap="square">
            <a:spAutoFit/>
          </a:bodyPr>
          <a:lstStyle/>
          <a:p>
            <a:pPr>
              <a:lnSpc>
                <a:spcPct val="107000"/>
              </a:lnSpc>
              <a:spcAft>
                <a:spcPts val="800"/>
              </a:spcAft>
            </a:pPr>
            <a:r>
              <a:rPr lang="nl-BE" sz="18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De nieuwe leerplannen laten toe om te differentiëren op verschillende manieren</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Clr>
                <a:srgbClr val="595959"/>
              </a:buClr>
              <a:buFont typeface="Symbol" panose="05050102010706020507" pitchFamily="18" charset="2"/>
              <a:buChar char=""/>
            </a:pP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verschillende inhoudelijke </a:t>
            </a:r>
            <a:r>
              <a:rPr lang="nl-BE" sz="12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keuzes</a:t>
            </a: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Clr>
                <a:srgbClr val="595959"/>
              </a:buClr>
              <a:buFont typeface="Symbol" panose="05050102010706020507" pitchFamily="18" charset="2"/>
              <a:buChar char=""/>
            </a:pPr>
            <a:r>
              <a:rPr lang="nl-BE" sz="11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doelen </a:t>
            </a:r>
            <a:r>
              <a:rPr lang="nl-BE" sz="11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integreren</a:t>
            </a:r>
            <a:r>
              <a:rPr lang="nl-BE" sz="11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Clr>
                <a:srgbClr val="595959"/>
              </a:buClr>
              <a:buFont typeface="Symbol" panose="05050102010706020507" pitchFamily="18" charset="2"/>
              <a:buChar char=""/>
            </a:pP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inhouden </a:t>
            </a:r>
            <a:r>
              <a:rPr lang="nl-BE" sz="12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verbreden</a:t>
            </a: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door andere contexten aan bod te laten komen;</a:t>
            </a:r>
          </a:p>
          <a:p>
            <a:pPr marL="342900" lvl="0" indent="-342900">
              <a:lnSpc>
                <a:spcPct val="107000"/>
              </a:lnSpc>
              <a:buClr>
                <a:srgbClr val="595959"/>
              </a:buClr>
              <a:buFont typeface="Symbol" panose="05050102010706020507" pitchFamily="18" charset="2"/>
              <a:buChar char=""/>
            </a:pPr>
            <a:r>
              <a:rPr lang="nl-BE"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verdieping</a:t>
            </a:r>
            <a:r>
              <a:rPr lang="nl-BE">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aanbieden;</a:t>
            </a:r>
          </a:p>
          <a:p>
            <a:pPr marL="342900" lvl="0" indent="-342900">
              <a:lnSpc>
                <a:spcPct val="107000"/>
              </a:lnSpc>
              <a:spcAft>
                <a:spcPts val="800"/>
              </a:spcAft>
              <a:buClr>
                <a:srgbClr val="595959"/>
              </a:buClr>
              <a:buFont typeface="Symbol" panose="05050102010706020507" pitchFamily="18" charset="2"/>
              <a:buChar char=""/>
            </a:pPr>
            <a:r>
              <a:rPr lang="nl-BE">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 te spelen op verschillen in het </a:t>
            </a:r>
            <a:r>
              <a:rPr lang="nl-BE"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abstractievermogen</a:t>
            </a:r>
            <a:r>
              <a:rPr lang="nl-BE">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van leerlingen.</a:t>
            </a:r>
            <a:endParaRPr lang="nl-BE" sz="16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ijdelijke aanduiding voor inhoud 3">
            <a:extLst>
              <a:ext uri="{FF2B5EF4-FFF2-40B4-BE49-F238E27FC236}">
                <a16:creationId xmlns:a16="http://schemas.microsoft.com/office/drawing/2014/main" id="{3568D174-D38A-45FD-B986-47DF6794E7BF}"/>
              </a:ext>
            </a:extLst>
          </p:cNvPr>
          <p:cNvSpPr txBox="1">
            <a:spLocks/>
          </p:cNvSpPr>
          <p:nvPr/>
        </p:nvSpPr>
        <p:spPr>
          <a:xfrm>
            <a:off x="2377457" y="4082023"/>
            <a:ext cx="4008994" cy="2133230"/>
          </a:xfrm>
          <a:prstGeom prst="rect">
            <a:avLst/>
          </a:prstGeom>
        </p:spPr>
        <p:txBody>
          <a:bodyPr vert="horz" lIns="91440" tIns="45720" rIns="91440" bIns="45720" rtlCol="0">
            <a:normAutofit/>
          </a:bodyPr>
          <a:lstStyle>
            <a:lvl1pPr marL="257168" indent="-257168" algn="l" defTabSz="685783" rtl="0" eaLnBrk="1" latinLnBrk="0" hangingPunct="1">
              <a:spcBef>
                <a:spcPct val="20000"/>
              </a:spcBef>
              <a:buClrTx/>
              <a:buFont typeface="Arial" pitchFamily="34" charset="0"/>
              <a:buChar char="•"/>
              <a:defRPr sz="2400" kern="1200">
                <a:solidFill>
                  <a:schemeClr val="tx1"/>
                </a:solidFill>
                <a:latin typeface="Trebuchet MS" panose="020B0603020202020204" pitchFamily="34" charset="0"/>
                <a:ea typeface="+mn-ea"/>
                <a:cs typeface="+mn-cs"/>
              </a:defRPr>
            </a:lvl1pPr>
            <a:lvl2pPr marL="557199" indent="-214308" algn="l" defTabSz="685783" rtl="0" eaLnBrk="1" latinLnBrk="0" hangingPunct="1">
              <a:spcBef>
                <a:spcPct val="20000"/>
              </a:spcBef>
              <a:buClr>
                <a:srgbClr val="BF18B3"/>
              </a:buClr>
              <a:buFont typeface="Arial" pitchFamily="34" charset="0"/>
              <a:buChar char="–"/>
              <a:defRPr sz="2100" kern="1200">
                <a:solidFill>
                  <a:srgbClr val="B22A89"/>
                </a:solidFill>
                <a:latin typeface="Trebuchet MS" panose="020B0603020202020204" pitchFamily="34" charset="0"/>
                <a:ea typeface="+mn-ea"/>
                <a:cs typeface="+mn-cs"/>
              </a:defRPr>
            </a:lvl2pPr>
            <a:lvl3pPr marL="857228" indent="-171446" algn="l" defTabSz="685783" rtl="0" eaLnBrk="1" latinLnBrk="0" hangingPunct="1">
              <a:spcBef>
                <a:spcPct val="20000"/>
              </a:spcBef>
              <a:buClr>
                <a:srgbClr val="F18E00"/>
              </a:buClr>
              <a:buFont typeface="Arial" pitchFamily="34" charset="0"/>
              <a:buChar char="•"/>
              <a:defRPr sz="1800" kern="1200">
                <a:solidFill>
                  <a:srgbClr val="EF8A37"/>
                </a:solidFill>
                <a:latin typeface="Trebuchet MS" panose="020B0603020202020204" pitchFamily="34" charset="0"/>
                <a:ea typeface="+mn-ea"/>
                <a:cs typeface="+mn-cs"/>
              </a:defRPr>
            </a:lvl3pPr>
            <a:lvl4pPr marL="1200120" indent="-171446" algn="l" defTabSz="685783" rtl="0" eaLnBrk="1" latinLnBrk="0" hangingPunct="1">
              <a:spcBef>
                <a:spcPct val="20000"/>
              </a:spcBef>
              <a:buClr>
                <a:schemeClr val="tx1"/>
              </a:buClr>
              <a:buFont typeface="Arial" pitchFamily="34" charset="0"/>
              <a:buChar char="–"/>
              <a:defRPr sz="1500" kern="1200">
                <a:solidFill>
                  <a:schemeClr val="tx1"/>
                </a:solidFill>
                <a:latin typeface="Trebuchet MS" panose="020B0603020202020204" pitchFamily="34" charset="0"/>
                <a:ea typeface="+mn-ea"/>
                <a:cs typeface="+mn-cs"/>
              </a:defRPr>
            </a:lvl4pPr>
            <a:lvl5pPr marL="1543012" indent="-171446" algn="l" defTabSz="685783" rtl="0" eaLnBrk="1" latinLnBrk="0" hangingPunct="1">
              <a:spcBef>
                <a:spcPct val="20000"/>
              </a:spcBef>
              <a:buClr>
                <a:srgbClr val="BF18B3"/>
              </a:buClr>
              <a:buFont typeface="Arial" panose="020B0604020202020204" pitchFamily="34" charset="0"/>
              <a:buChar char="•"/>
              <a:defRPr sz="1500" kern="1200">
                <a:solidFill>
                  <a:srgbClr val="B22A89"/>
                </a:solidFill>
                <a:latin typeface="Trebuchet MS" panose="020B0603020202020204" pitchFamily="34" charset="0"/>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nl-BE" sz="1400" i="1"/>
              <a:t>Begripsverheldering</a:t>
            </a:r>
          </a:p>
          <a:p>
            <a:r>
              <a:rPr lang="nl-BE" sz="1400"/>
              <a:t>Drie assen van verdieping</a:t>
            </a:r>
          </a:p>
          <a:p>
            <a:pPr lvl="1"/>
            <a:r>
              <a:rPr lang="nl-BE" sz="1400"/>
              <a:t>Cognitief</a:t>
            </a:r>
          </a:p>
          <a:p>
            <a:pPr lvl="2"/>
            <a:r>
              <a:rPr lang="nl-BE" sz="1200"/>
              <a:t>Van concreet naar abstract/conceptueel</a:t>
            </a:r>
          </a:p>
          <a:p>
            <a:pPr lvl="1"/>
            <a:r>
              <a:rPr lang="nl-BE" sz="1400"/>
              <a:t>Inhoudelijk</a:t>
            </a:r>
          </a:p>
          <a:p>
            <a:pPr lvl="2"/>
            <a:r>
              <a:rPr lang="nl-BE" sz="1200"/>
              <a:t>Van eenvoudig naar complex</a:t>
            </a:r>
          </a:p>
          <a:p>
            <a:pPr lvl="1"/>
            <a:r>
              <a:rPr lang="nl-BE" sz="1400"/>
              <a:t>Autonomie</a:t>
            </a:r>
          </a:p>
          <a:p>
            <a:pPr lvl="2"/>
            <a:r>
              <a:rPr lang="nl-BE" sz="1200"/>
              <a:t>Van begeleid naar zelfstandig</a:t>
            </a:r>
          </a:p>
        </p:txBody>
      </p:sp>
    </p:spTree>
    <p:extLst>
      <p:ext uri="{BB962C8B-B14F-4D97-AF65-F5344CB8AC3E}">
        <p14:creationId xmlns:p14="http://schemas.microsoft.com/office/powerpoint/2010/main" val="150319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17</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a:xfrm>
            <a:off x="1696927" y="237732"/>
            <a:ext cx="9902892" cy="1143000"/>
          </a:xfrm>
        </p:spPr>
        <p:txBody>
          <a:bodyPr/>
          <a:lstStyle/>
          <a:p>
            <a:r>
              <a:rPr lang="nl-NL"/>
              <a:t>Opbouw van het leerplan: </a:t>
            </a:r>
            <a:r>
              <a:rPr lang="nl-NL" u="sng"/>
              <a:t>diepgang</a:t>
            </a:r>
          </a:p>
        </p:txBody>
      </p:sp>
      <p:grpSp>
        <p:nvGrpSpPr>
          <p:cNvPr id="12" name="Groep 11">
            <a:extLst>
              <a:ext uri="{FF2B5EF4-FFF2-40B4-BE49-F238E27FC236}">
                <a16:creationId xmlns:a16="http://schemas.microsoft.com/office/drawing/2014/main" id="{95649710-E0AF-4240-BC69-B226C2CA5EBB}"/>
              </a:ext>
            </a:extLst>
          </p:cNvPr>
          <p:cNvGrpSpPr/>
          <p:nvPr/>
        </p:nvGrpSpPr>
        <p:grpSpPr>
          <a:xfrm>
            <a:off x="11222074" y="172045"/>
            <a:ext cx="720656" cy="888592"/>
            <a:chOff x="9773174" y="2502406"/>
            <a:chExt cx="720656" cy="888592"/>
          </a:xfrm>
        </p:grpSpPr>
        <p:pic>
          <p:nvPicPr>
            <p:cNvPr id="11" name="Afbeelding 10">
              <a:extLst>
                <a:ext uri="{FF2B5EF4-FFF2-40B4-BE49-F238E27FC236}">
                  <a16:creationId xmlns:a16="http://schemas.microsoft.com/office/drawing/2014/main" id="{08150EB2-89E3-43D2-8125-C935CD84A116}"/>
                </a:ext>
              </a:extLst>
            </p:cNvPr>
            <p:cNvPicPr>
              <a:picLocks noChangeAspect="1"/>
            </p:cNvPicPr>
            <p:nvPr/>
          </p:nvPicPr>
          <p:blipFill>
            <a:blip r:embed="rId2"/>
            <a:stretch>
              <a:fillRect/>
            </a:stretch>
          </p:blipFill>
          <p:spPr>
            <a:xfrm>
              <a:off x="9773174" y="2502406"/>
              <a:ext cx="720656" cy="888592"/>
            </a:xfrm>
            <a:prstGeom prst="rect">
              <a:avLst/>
            </a:prstGeom>
          </p:spPr>
        </p:pic>
        <p:sp>
          <p:nvSpPr>
            <p:cNvPr id="9" name="Tekstvak 8">
              <a:extLst>
                <a:ext uri="{FF2B5EF4-FFF2-40B4-BE49-F238E27FC236}">
                  <a16:creationId xmlns:a16="http://schemas.microsoft.com/office/drawing/2014/main" id="{C5779A62-829E-45A2-9F03-4B3EF0B3F853}"/>
                </a:ext>
              </a:extLst>
            </p:cNvPr>
            <p:cNvSpPr txBox="1"/>
            <p:nvPr/>
          </p:nvSpPr>
          <p:spPr>
            <a:xfrm>
              <a:off x="9868338" y="2946702"/>
              <a:ext cx="530328" cy="375552"/>
            </a:xfrm>
            <a:prstGeom prst="rect">
              <a:avLst/>
            </a:prstGeom>
            <a:noFill/>
          </p:spPr>
          <p:txBody>
            <a:bodyPr wrap="square">
              <a:spAutoFit/>
            </a:bodyPr>
            <a:lstStyle/>
            <a:p>
              <a:pPr>
                <a:lnSpc>
                  <a:spcPct val="107000"/>
                </a:lnSpc>
                <a:spcAft>
                  <a:spcPts val="800"/>
                </a:spcAft>
              </a:pPr>
              <a:r>
                <a:rPr lang="nl-BE" sz="18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1.4</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4" name="Tekstvak 13">
            <a:extLst>
              <a:ext uri="{FF2B5EF4-FFF2-40B4-BE49-F238E27FC236}">
                <a16:creationId xmlns:a16="http://schemas.microsoft.com/office/drawing/2014/main" id="{C65EDF9D-318A-4C16-A7E5-964D4B25A527}"/>
              </a:ext>
            </a:extLst>
          </p:cNvPr>
          <p:cNvSpPr txBox="1"/>
          <p:nvPr/>
        </p:nvSpPr>
        <p:spPr>
          <a:xfrm>
            <a:off x="1149531" y="1858471"/>
            <a:ext cx="9170126" cy="1678729"/>
          </a:xfrm>
          <a:prstGeom prst="rect">
            <a:avLst/>
          </a:prstGeom>
          <a:noFill/>
        </p:spPr>
        <p:txBody>
          <a:bodyPr wrap="square">
            <a:spAutoFit/>
          </a:bodyPr>
          <a:lstStyle/>
          <a:p>
            <a:pPr>
              <a:lnSpc>
                <a:spcPct val="107000"/>
              </a:lnSpc>
              <a:spcAft>
                <a:spcPts val="800"/>
              </a:spcAft>
            </a:pPr>
            <a:r>
              <a:rPr lang="nl-BE" sz="18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De nieuwe leerplannen laten toe om te differentiëren op verschillende manieren</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Clr>
                <a:srgbClr val="595959"/>
              </a:buClr>
              <a:buFont typeface="Symbol" panose="05050102010706020507" pitchFamily="18" charset="2"/>
              <a:buChar char=""/>
            </a:pP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verschillende inhoudelijke </a:t>
            </a:r>
            <a:r>
              <a:rPr lang="nl-BE" sz="12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keuzes</a:t>
            </a: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Clr>
                <a:srgbClr val="595959"/>
              </a:buClr>
              <a:buFont typeface="Symbol" panose="05050102010706020507" pitchFamily="18" charset="2"/>
              <a:buChar char=""/>
            </a:pPr>
            <a:r>
              <a:rPr lang="nl-BE" sz="11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doelen </a:t>
            </a:r>
            <a:r>
              <a:rPr lang="nl-BE" sz="11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integreren</a:t>
            </a:r>
            <a:r>
              <a:rPr lang="nl-BE" sz="11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Clr>
                <a:srgbClr val="595959"/>
              </a:buClr>
              <a:buFont typeface="Symbol" panose="05050102010706020507" pitchFamily="18" charset="2"/>
              <a:buChar char=""/>
            </a:pP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inhouden </a:t>
            </a:r>
            <a:r>
              <a:rPr lang="nl-BE" sz="12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verbreden</a:t>
            </a: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door andere contexten aan bod te laten komen;</a:t>
            </a:r>
          </a:p>
          <a:p>
            <a:pPr marL="342900" lvl="0" indent="-342900">
              <a:lnSpc>
                <a:spcPct val="107000"/>
              </a:lnSpc>
              <a:buClr>
                <a:srgbClr val="595959"/>
              </a:buClr>
              <a:buFont typeface="Symbol" panose="05050102010706020507" pitchFamily="18" charset="2"/>
              <a:buChar char=""/>
            </a:pPr>
            <a:r>
              <a:rPr lang="nl-BE"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verdieping</a:t>
            </a:r>
            <a:r>
              <a:rPr lang="nl-BE">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aanbieden;</a:t>
            </a:r>
          </a:p>
          <a:p>
            <a:pPr marL="342900" lvl="0" indent="-342900">
              <a:lnSpc>
                <a:spcPct val="107000"/>
              </a:lnSpc>
              <a:spcAft>
                <a:spcPts val="800"/>
              </a:spcAft>
              <a:buClr>
                <a:srgbClr val="595959"/>
              </a:buClr>
              <a:buFont typeface="Symbol" panose="05050102010706020507" pitchFamily="18" charset="2"/>
              <a:buChar char=""/>
            </a:pPr>
            <a:r>
              <a:rPr lang="nl-BE">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 te spelen op verschillen in het </a:t>
            </a:r>
            <a:r>
              <a:rPr lang="nl-BE"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abstractievermogen</a:t>
            </a:r>
            <a:r>
              <a:rPr lang="nl-BE">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van leerlingen.</a:t>
            </a:r>
            <a:endParaRPr lang="nl-BE" sz="16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Afbeelding 5">
            <a:extLst>
              <a:ext uri="{FF2B5EF4-FFF2-40B4-BE49-F238E27FC236}">
                <a16:creationId xmlns:a16="http://schemas.microsoft.com/office/drawing/2014/main" id="{C8AFE356-C9BB-42BF-A489-2A61B01D9F9A}"/>
              </a:ext>
            </a:extLst>
          </p:cNvPr>
          <p:cNvPicPr>
            <a:picLocks noChangeAspect="1"/>
          </p:cNvPicPr>
          <p:nvPr/>
        </p:nvPicPr>
        <p:blipFill>
          <a:blip r:embed="rId3"/>
          <a:stretch>
            <a:fillRect/>
          </a:stretch>
        </p:blipFill>
        <p:spPr>
          <a:xfrm>
            <a:off x="6760914" y="4210844"/>
            <a:ext cx="4838905" cy="2281656"/>
          </a:xfrm>
          <a:prstGeom prst="rect">
            <a:avLst/>
          </a:prstGeom>
        </p:spPr>
      </p:pic>
      <p:sp>
        <p:nvSpPr>
          <p:cNvPr id="7" name="Rechthoek: afgeronde hoeken 6">
            <a:extLst>
              <a:ext uri="{FF2B5EF4-FFF2-40B4-BE49-F238E27FC236}">
                <a16:creationId xmlns:a16="http://schemas.microsoft.com/office/drawing/2014/main" id="{BF69F26B-1CFE-48E8-A698-45E5AF39B2D8}"/>
              </a:ext>
            </a:extLst>
          </p:cNvPr>
          <p:cNvSpPr/>
          <p:nvPr/>
        </p:nvSpPr>
        <p:spPr>
          <a:xfrm>
            <a:off x="1298448" y="3753644"/>
            <a:ext cx="3922776" cy="4252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LP Elektromechanische technieken</a:t>
            </a:r>
          </a:p>
        </p:txBody>
      </p:sp>
      <p:sp>
        <p:nvSpPr>
          <p:cNvPr id="15" name="Rechthoek: afgeronde hoeken 14">
            <a:extLst>
              <a:ext uri="{FF2B5EF4-FFF2-40B4-BE49-F238E27FC236}">
                <a16:creationId xmlns:a16="http://schemas.microsoft.com/office/drawing/2014/main" id="{D729E1DA-88C7-48F1-ABE7-15FA9E04DD53}"/>
              </a:ext>
            </a:extLst>
          </p:cNvPr>
          <p:cNvSpPr/>
          <p:nvPr/>
        </p:nvSpPr>
        <p:spPr>
          <a:xfrm>
            <a:off x="6760915" y="3753644"/>
            <a:ext cx="3922776" cy="4252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LP Technologische wetenschappen</a:t>
            </a:r>
          </a:p>
        </p:txBody>
      </p:sp>
      <p:pic>
        <p:nvPicPr>
          <p:cNvPr id="16" name="Afbeelding 15">
            <a:extLst>
              <a:ext uri="{FF2B5EF4-FFF2-40B4-BE49-F238E27FC236}">
                <a16:creationId xmlns:a16="http://schemas.microsoft.com/office/drawing/2014/main" id="{DE68B6FB-7260-41E6-9980-6C1BC06A08B6}"/>
              </a:ext>
            </a:extLst>
          </p:cNvPr>
          <p:cNvPicPr>
            <a:picLocks noChangeAspect="1"/>
          </p:cNvPicPr>
          <p:nvPr/>
        </p:nvPicPr>
        <p:blipFill>
          <a:blip r:embed="rId4"/>
          <a:stretch>
            <a:fillRect/>
          </a:stretch>
        </p:blipFill>
        <p:spPr>
          <a:xfrm>
            <a:off x="1226016" y="4230788"/>
            <a:ext cx="4869984" cy="1742108"/>
          </a:xfrm>
          <a:prstGeom prst="rect">
            <a:avLst/>
          </a:prstGeom>
        </p:spPr>
      </p:pic>
      <p:sp>
        <p:nvSpPr>
          <p:cNvPr id="17" name="Pijl: links/rechts 16">
            <a:extLst>
              <a:ext uri="{FF2B5EF4-FFF2-40B4-BE49-F238E27FC236}">
                <a16:creationId xmlns:a16="http://schemas.microsoft.com/office/drawing/2014/main" id="{18D06933-3657-4107-8638-07F7B3969B70}"/>
              </a:ext>
            </a:extLst>
          </p:cNvPr>
          <p:cNvSpPr/>
          <p:nvPr/>
        </p:nvSpPr>
        <p:spPr>
          <a:xfrm>
            <a:off x="5664925" y="4893124"/>
            <a:ext cx="862149" cy="24384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Rechthoek: afgeronde hoeken 3">
            <a:extLst>
              <a:ext uri="{FF2B5EF4-FFF2-40B4-BE49-F238E27FC236}">
                <a16:creationId xmlns:a16="http://schemas.microsoft.com/office/drawing/2014/main" id="{C1C1F04C-2826-4A3C-886A-E21D63FAFD91}"/>
              </a:ext>
            </a:extLst>
          </p:cNvPr>
          <p:cNvSpPr/>
          <p:nvPr/>
        </p:nvSpPr>
        <p:spPr>
          <a:xfrm rot="19266522">
            <a:off x="6027" y="4901833"/>
            <a:ext cx="1226664" cy="22642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sz="1400"/>
              <a:t>toepassen</a:t>
            </a:r>
          </a:p>
        </p:txBody>
      </p:sp>
      <p:sp>
        <p:nvSpPr>
          <p:cNvPr id="18" name="Rechthoek: afgeronde hoeken 17">
            <a:extLst>
              <a:ext uri="{FF2B5EF4-FFF2-40B4-BE49-F238E27FC236}">
                <a16:creationId xmlns:a16="http://schemas.microsoft.com/office/drawing/2014/main" id="{192F8752-3941-4D46-9A66-4128F86F7F99}"/>
              </a:ext>
            </a:extLst>
          </p:cNvPr>
          <p:cNvSpPr/>
          <p:nvPr/>
        </p:nvSpPr>
        <p:spPr>
          <a:xfrm rot="19266522">
            <a:off x="10470036" y="4306719"/>
            <a:ext cx="1226664" cy="22642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sz="1400"/>
              <a:t>wiskundig</a:t>
            </a:r>
          </a:p>
        </p:txBody>
      </p:sp>
    </p:spTree>
    <p:extLst>
      <p:ext uri="{BB962C8B-B14F-4D97-AF65-F5344CB8AC3E}">
        <p14:creationId xmlns:p14="http://schemas.microsoft.com/office/powerpoint/2010/main" val="440630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fbeelding 23">
            <a:extLst>
              <a:ext uri="{FF2B5EF4-FFF2-40B4-BE49-F238E27FC236}">
                <a16:creationId xmlns:a16="http://schemas.microsoft.com/office/drawing/2014/main" id="{FC3FB2CA-2134-47A6-904D-E01AA7AF294D}"/>
              </a:ext>
            </a:extLst>
          </p:cNvPr>
          <p:cNvPicPr>
            <a:picLocks noChangeAspect="1"/>
          </p:cNvPicPr>
          <p:nvPr/>
        </p:nvPicPr>
        <p:blipFill rotWithShape="1">
          <a:blip r:embed="rId2"/>
          <a:srcRect l="1018"/>
          <a:stretch/>
        </p:blipFill>
        <p:spPr>
          <a:xfrm>
            <a:off x="9110823" y="86474"/>
            <a:ext cx="2843776" cy="221172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18</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a:xfrm>
            <a:off x="1696927" y="237732"/>
            <a:ext cx="9902892" cy="1143000"/>
          </a:xfrm>
        </p:spPr>
        <p:txBody>
          <a:bodyPr/>
          <a:lstStyle/>
          <a:p>
            <a:r>
              <a:rPr lang="nl-NL"/>
              <a:t>Opbouw van het leerplan: </a:t>
            </a:r>
            <a:r>
              <a:rPr lang="nl-NL" u="sng"/>
              <a:t>diepgang</a:t>
            </a:r>
          </a:p>
        </p:txBody>
      </p:sp>
      <p:grpSp>
        <p:nvGrpSpPr>
          <p:cNvPr id="12" name="Groep 11">
            <a:extLst>
              <a:ext uri="{FF2B5EF4-FFF2-40B4-BE49-F238E27FC236}">
                <a16:creationId xmlns:a16="http://schemas.microsoft.com/office/drawing/2014/main" id="{95649710-E0AF-4240-BC69-B226C2CA5EBB}"/>
              </a:ext>
            </a:extLst>
          </p:cNvPr>
          <p:cNvGrpSpPr/>
          <p:nvPr/>
        </p:nvGrpSpPr>
        <p:grpSpPr>
          <a:xfrm>
            <a:off x="11222074" y="172045"/>
            <a:ext cx="720656" cy="888592"/>
            <a:chOff x="9773174" y="2502406"/>
            <a:chExt cx="720656" cy="888592"/>
          </a:xfrm>
        </p:grpSpPr>
        <p:pic>
          <p:nvPicPr>
            <p:cNvPr id="11" name="Afbeelding 10">
              <a:extLst>
                <a:ext uri="{FF2B5EF4-FFF2-40B4-BE49-F238E27FC236}">
                  <a16:creationId xmlns:a16="http://schemas.microsoft.com/office/drawing/2014/main" id="{08150EB2-89E3-43D2-8125-C935CD84A116}"/>
                </a:ext>
              </a:extLst>
            </p:cNvPr>
            <p:cNvPicPr>
              <a:picLocks noChangeAspect="1"/>
            </p:cNvPicPr>
            <p:nvPr/>
          </p:nvPicPr>
          <p:blipFill>
            <a:blip r:embed="rId3"/>
            <a:stretch>
              <a:fillRect/>
            </a:stretch>
          </p:blipFill>
          <p:spPr>
            <a:xfrm>
              <a:off x="9773174" y="2502406"/>
              <a:ext cx="720656" cy="888592"/>
            </a:xfrm>
            <a:prstGeom prst="rect">
              <a:avLst/>
            </a:prstGeom>
          </p:spPr>
        </p:pic>
        <p:sp>
          <p:nvSpPr>
            <p:cNvPr id="9" name="Tekstvak 8">
              <a:extLst>
                <a:ext uri="{FF2B5EF4-FFF2-40B4-BE49-F238E27FC236}">
                  <a16:creationId xmlns:a16="http://schemas.microsoft.com/office/drawing/2014/main" id="{C5779A62-829E-45A2-9F03-4B3EF0B3F853}"/>
                </a:ext>
              </a:extLst>
            </p:cNvPr>
            <p:cNvSpPr txBox="1"/>
            <p:nvPr/>
          </p:nvSpPr>
          <p:spPr>
            <a:xfrm>
              <a:off x="9868338" y="2946702"/>
              <a:ext cx="530328" cy="375552"/>
            </a:xfrm>
            <a:prstGeom prst="rect">
              <a:avLst/>
            </a:prstGeom>
            <a:noFill/>
          </p:spPr>
          <p:txBody>
            <a:bodyPr wrap="square">
              <a:spAutoFit/>
            </a:bodyPr>
            <a:lstStyle/>
            <a:p>
              <a:pPr>
                <a:lnSpc>
                  <a:spcPct val="107000"/>
                </a:lnSpc>
                <a:spcAft>
                  <a:spcPts val="800"/>
                </a:spcAft>
              </a:pPr>
              <a:r>
                <a:rPr lang="nl-BE" sz="18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1.4</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4" name="Tekstvak 13">
            <a:extLst>
              <a:ext uri="{FF2B5EF4-FFF2-40B4-BE49-F238E27FC236}">
                <a16:creationId xmlns:a16="http://schemas.microsoft.com/office/drawing/2014/main" id="{C65EDF9D-318A-4C16-A7E5-964D4B25A527}"/>
              </a:ext>
            </a:extLst>
          </p:cNvPr>
          <p:cNvSpPr txBox="1"/>
          <p:nvPr/>
        </p:nvSpPr>
        <p:spPr>
          <a:xfrm>
            <a:off x="757645" y="1649466"/>
            <a:ext cx="3082835" cy="375552"/>
          </a:xfrm>
          <a:prstGeom prst="rect">
            <a:avLst/>
          </a:prstGeom>
          <a:noFill/>
        </p:spPr>
        <p:txBody>
          <a:bodyPr wrap="square">
            <a:spAutoFit/>
          </a:bodyPr>
          <a:lstStyle/>
          <a:p>
            <a:pPr>
              <a:lnSpc>
                <a:spcPct val="107000"/>
              </a:lnSpc>
              <a:spcAft>
                <a:spcPts val="800"/>
              </a:spcAft>
            </a:pPr>
            <a:r>
              <a:rPr lang="nl-BE" sz="18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Voorbeeld: “ONDERZOEKEN”</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ijdelijke aanduiding voor inhoud 3">
            <a:extLst>
              <a:ext uri="{FF2B5EF4-FFF2-40B4-BE49-F238E27FC236}">
                <a16:creationId xmlns:a16="http://schemas.microsoft.com/office/drawing/2014/main" id="{3568D174-D38A-45FD-B986-47DF6794E7BF}"/>
              </a:ext>
            </a:extLst>
          </p:cNvPr>
          <p:cNvSpPr txBox="1">
            <a:spLocks/>
          </p:cNvSpPr>
          <p:nvPr/>
        </p:nvSpPr>
        <p:spPr>
          <a:xfrm>
            <a:off x="1045045" y="2537276"/>
            <a:ext cx="4328144" cy="2438304"/>
          </a:xfrm>
          <a:prstGeom prst="rect">
            <a:avLst/>
          </a:prstGeom>
        </p:spPr>
        <p:txBody>
          <a:bodyPr vert="horz" lIns="91440" tIns="45720" rIns="91440" bIns="45720" rtlCol="0">
            <a:normAutofit fontScale="92500" lnSpcReduction="10000"/>
          </a:bodyPr>
          <a:lstStyle>
            <a:lvl1pPr marL="257168" indent="-257168" algn="l" defTabSz="685783" rtl="0" eaLnBrk="1" latinLnBrk="0" hangingPunct="1">
              <a:spcBef>
                <a:spcPct val="20000"/>
              </a:spcBef>
              <a:buClrTx/>
              <a:buFont typeface="Arial" pitchFamily="34" charset="0"/>
              <a:buChar char="•"/>
              <a:defRPr sz="2400" kern="1200">
                <a:solidFill>
                  <a:schemeClr val="tx1"/>
                </a:solidFill>
                <a:latin typeface="Trebuchet MS" panose="020B0603020202020204" pitchFamily="34" charset="0"/>
                <a:ea typeface="+mn-ea"/>
                <a:cs typeface="+mn-cs"/>
              </a:defRPr>
            </a:lvl1pPr>
            <a:lvl2pPr marL="557199" indent="-214308" algn="l" defTabSz="685783" rtl="0" eaLnBrk="1" latinLnBrk="0" hangingPunct="1">
              <a:spcBef>
                <a:spcPct val="20000"/>
              </a:spcBef>
              <a:buClr>
                <a:srgbClr val="BF18B3"/>
              </a:buClr>
              <a:buFont typeface="Arial" pitchFamily="34" charset="0"/>
              <a:buChar char="–"/>
              <a:defRPr sz="2100" kern="1200">
                <a:solidFill>
                  <a:srgbClr val="B22A89"/>
                </a:solidFill>
                <a:latin typeface="Trebuchet MS" panose="020B0603020202020204" pitchFamily="34" charset="0"/>
                <a:ea typeface="+mn-ea"/>
                <a:cs typeface="+mn-cs"/>
              </a:defRPr>
            </a:lvl2pPr>
            <a:lvl3pPr marL="857228" indent="-171446" algn="l" defTabSz="685783" rtl="0" eaLnBrk="1" latinLnBrk="0" hangingPunct="1">
              <a:spcBef>
                <a:spcPct val="20000"/>
              </a:spcBef>
              <a:buClr>
                <a:srgbClr val="F18E00"/>
              </a:buClr>
              <a:buFont typeface="Arial" pitchFamily="34" charset="0"/>
              <a:buChar char="•"/>
              <a:defRPr sz="1800" kern="1200">
                <a:solidFill>
                  <a:srgbClr val="EF8A37"/>
                </a:solidFill>
                <a:latin typeface="Trebuchet MS" panose="020B0603020202020204" pitchFamily="34" charset="0"/>
                <a:ea typeface="+mn-ea"/>
                <a:cs typeface="+mn-cs"/>
              </a:defRPr>
            </a:lvl3pPr>
            <a:lvl4pPr marL="1200120" indent="-171446" algn="l" defTabSz="685783" rtl="0" eaLnBrk="1" latinLnBrk="0" hangingPunct="1">
              <a:spcBef>
                <a:spcPct val="20000"/>
              </a:spcBef>
              <a:buClr>
                <a:schemeClr val="tx1"/>
              </a:buClr>
              <a:buFont typeface="Arial" pitchFamily="34" charset="0"/>
              <a:buChar char="–"/>
              <a:defRPr sz="1500" kern="1200">
                <a:solidFill>
                  <a:schemeClr val="tx1"/>
                </a:solidFill>
                <a:latin typeface="Trebuchet MS" panose="020B0603020202020204" pitchFamily="34" charset="0"/>
                <a:ea typeface="+mn-ea"/>
                <a:cs typeface="+mn-cs"/>
              </a:defRPr>
            </a:lvl4pPr>
            <a:lvl5pPr marL="1543012" indent="-171446" algn="l" defTabSz="685783" rtl="0" eaLnBrk="1" latinLnBrk="0" hangingPunct="1">
              <a:spcBef>
                <a:spcPct val="20000"/>
              </a:spcBef>
              <a:buClr>
                <a:srgbClr val="BF18B3"/>
              </a:buClr>
              <a:buFont typeface="Arial" panose="020B0604020202020204" pitchFamily="34" charset="0"/>
              <a:buChar char="•"/>
              <a:defRPr sz="1500" kern="1200">
                <a:solidFill>
                  <a:srgbClr val="B22A89"/>
                </a:solidFill>
                <a:latin typeface="Trebuchet MS" panose="020B0603020202020204" pitchFamily="34" charset="0"/>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nl-BE" sz="1400" dirty="0"/>
              <a:t>Drie assen van verdieping</a:t>
            </a:r>
          </a:p>
          <a:p>
            <a:pPr lvl="1"/>
            <a:r>
              <a:rPr lang="nl-BE" sz="1400" dirty="0"/>
              <a:t>Cognitief</a:t>
            </a:r>
          </a:p>
          <a:p>
            <a:pPr lvl="2"/>
            <a:r>
              <a:rPr lang="nl-BE" sz="1200" dirty="0">
                <a:solidFill>
                  <a:schemeClr val="accent1">
                    <a:lumMod val="75000"/>
                  </a:schemeClr>
                </a:solidFill>
              </a:rPr>
              <a:t>Van concreet naar abstract/conceptueel</a:t>
            </a:r>
          </a:p>
          <a:p>
            <a:pPr lvl="2"/>
            <a:endParaRPr lang="nl-BE" sz="1200" dirty="0">
              <a:solidFill>
                <a:schemeClr val="accent1">
                  <a:lumMod val="75000"/>
                </a:schemeClr>
              </a:solidFill>
            </a:endParaRPr>
          </a:p>
          <a:p>
            <a:pPr marL="685782" lvl="2" indent="0">
              <a:buNone/>
            </a:pPr>
            <a:endParaRPr lang="nl-BE" sz="1200" dirty="0">
              <a:solidFill>
                <a:schemeClr val="accent1">
                  <a:lumMod val="75000"/>
                </a:schemeClr>
              </a:solidFill>
            </a:endParaRPr>
          </a:p>
          <a:p>
            <a:pPr marL="685782" lvl="2" indent="0">
              <a:buNone/>
            </a:pPr>
            <a:endParaRPr lang="nl-BE" sz="1200" dirty="0"/>
          </a:p>
          <a:p>
            <a:pPr lvl="1"/>
            <a:r>
              <a:rPr lang="nl-BE" sz="1400" dirty="0">
                <a:solidFill>
                  <a:srgbClr val="5FBE30"/>
                </a:solidFill>
              </a:rPr>
              <a:t>Inhoudelijk</a:t>
            </a:r>
          </a:p>
          <a:p>
            <a:pPr lvl="2"/>
            <a:r>
              <a:rPr lang="nl-BE" sz="1200" dirty="0">
                <a:solidFill>
                  <a:srgbClr val="5FBE30"/>
                </a:solidFill>
              </a:rPr>
              <a:t>Van eenvoudig naar complex</a:t>
            </a:r>
          </a:p>
          <a:p>
            <a:pPr marL="685782" lvl="2" indent="0">
              <a:buNone/>
            </a:pPr>
            <a:endParaRPr lang="nl-BE" sz="1200" dirty="0"/>
          </a:p>
          <a:p>
            <a:pPr marL="685782" lvl="2" indent="0">
              <a:buNone/>
            </a:pPr>
            <a:endParaRPr lang="nl-BE" sz="1200" dirty="0"/>
          </a:p>
          <a:p>
            <a:pPr lvl="1"/>
            <a:r>
              <a:rPr lang="nl-BE" sz="1400" dirty="0">
                <a:solidFill>
                  <a:schemeClr val="tx2"/>
                </a:solidFill>
              </a:rPr>
              <a:t>Autonomie</a:t>
            </a:r>
          </a:p>
          <a:p>
            <a:pPr lvl="2"/>
            <a:r>
              <a:rPr lang="nl-BE" sz="1200" dirty="0">
                <a:solidFill>
                  <a:schemeClr val="tx2"/>
                </a:solidFill>
              </a:rPr>
              <a:t>Van begeleid naar zelfstandig</a:t>
            </a:r>
          </a:p>
          <a:p>
            <a:pPr lvl="2"/>
            <a:endParaRPr lang="nl-BE" sz="1200" dirty="0"/>
          </a:p>
          <a:p>
            <a:pPr lvl="2"/>
            <a:endParaRPr lang="nl-BE" sz="1200" dirty="0"/>
          </a:p>
          <a:p>
            <a:pPr lvl="2"/>
            <a:endParaRPr lang="nl-BE" sz="1200" dirty="0"/>
          </a:p>
        </p:txBody>
      </p:sp>
      <p:graphicFrame>
        <p:nvGraphicFramePr>
          <p:cNvPr id="4" name="Diagram 3">
            <a:extLst>
              <a:ext uri="{FF2B5EF4-FFF2-40B4-BE49-F238E27FC236}">
                <a16:creationId xmlns:a16="http://schemas.microsoft.com/office/drawing/2014/main" id="{3A0AE858-D8A4-465A-AAED-1B049D2794D0}"/>
              </a:ext>
            </a:extLst>
          </p:cNvPr>
          <p:cNvGraphicFramePr/>
          <p:nvPr>
            <p:extLst>
              <p:ext uri="{D42A27DB-BD31-4B8C-83A1-F6EECF244321}">
                <p14:modId xmlns:p14="http://schemas.microsoft.com/office/powerpoint/2010/main" val="2641582989"/>
              </p:ext>
            </p:extLst>
          </p:nvPr>
        </p:nvGraphicFramePr>
        <p:xfrm>
          <a:off x="6311400" y="1894389"/>
          <a:ext cx="2752179" cy="19025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5" name="Diagram 14">
            <a:extLst>
              <a:ext uri="{FF2B5EF4-FFF2-40B4-BE49-F238E27FC236}">
                <a16:creationId xmlns:a16="http://schemas.microsoft.com/office/drawing/2014/main" id="{68E859E8-E1F4-4658-BD41-8378D00F7C19}"/>
              </a:ext>
            </a:extLst>
          </p:cNvPr>
          <p:cNvGraphicFramePr/>
          <p:nvPr>
            <p:extLst>
              <p:ext uri="{D42A27DB-BD31-4B8C-83A1-F6EECF244321}">
                <p14:modId xmlns:p14="http://schemas.microsoft.com/office/powerpoint/2010/main" val="1828747396"/>
              </p:ext>
            </p:extLst>
          </p:nvPr>
        </p:nvGraphicFramePr>
        <p:xfrm>
          <a:off x="6311400" y="3901715"/>
          <a:ext cx="2752179" cy="190254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6" name="Diagram 15">
            <a:extLst>
              <a:ext uri="{FF2B5EF4-FFF2-40B4-BE49-F238E27FC236}">
                <a16:creationId xmlns:a16="http://schemas.microsoft.com/office/drawing/2014/main" id="{DB00ADC9-D93A-4863-90E8-E774C296A929}"/>
              </a:ext>
            </a:extLst>
          </p:cNvPr>
          <p:cNvGraphicFramePr/>
          <p:nvPr>
            <p:extLst>
              <p:ext uri="{D42A27DB-BD31-4B8C-83A1-F6EECF244321}">
                <p14:modId xmlns:p14="http://schemas.microsoft.com/office/powerpoint/2010/main" val="3551069034"/>
              </p:ext>
            </p:extLst>
          </p:nvPr>
        </p:nvGraphicFramePr>
        <p:xfrm>
          <a:off x="6311400" y="2898052"/>
          <a:ext cx="2752179" cy="190254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7" name="Tekstvak 16">
            <a:extLst>
              <a:ext uri="{FF2B5EF4-FFF2-40B4-BE49-F238E27FC236}">
                <a16:creationId xmlns:a16="http://schemas.microsoft.com/office/drawing/2014/main" id="{42FE8984-874F-4BE3-A370-B1BE86713B78}"/>
              </a:ext>
            </a:extLst>
          </p:cNvPr>
          <p:cNvSpPr txBox="1"/>
          <p:nvPr/>
        </p:nvSpPr>
        <p:spPr>
          <a:xfrm>
            <a:off x="5502754" y="2585402"/>
            <a:ext cx="755694" cy="312650"/>
          </a:xfrm>
          <a:prstGeom prst="rect">
            <a:avLst/>
          </a:prstGeom>
          <a:noFill/>
        </p:spPr>
        <p:txBody>
          <a:bodyPr wrap="square">
            <a:spAutoFit/>
          </a:bodyPr>
          <a:lstStyle/>
          <a:p>
            <a:pPr>
              <a:lnSpc>
                <a:spcPct val="107000"/>
              </a:lnSpc>
              <a:spcAft>
                <a:spcPts val="800"/>
              </a:spcAft>
            </a:pPr>
            <a:r>
              <a:rPr lang="nl-BE" sz="14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Meting</a:t>
            </a:r>
            <a:endParaRPr lang="nl-BE" sz="14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kstvak 17">
            <a:extLst>
              <a:ext uri="{FF2B5EF4-FFF2-40B4-BE49-F238E27FC236}">
                <a16:creationId xmlns:a16="http://schemas.microsoft.com/office/drawing/2014/main" id="{19BBC310-38A6-4A80-9650-4B0135C14F2F}"/>
              </a:ext>
            </a:extLst>
          </p:cNvPr>
          <p:cNvSpPr txBox="1"/>
          <p:nvPr/>
        </p:nvSpPr>
        <p:spPr>
          <a:xfrm>
            <a:off x="9063579" y="2645685"/>
            <a:ext cx="3082835" cy="543162"/>
          </a:xfrm>
          <a:prstGeom prst="rect">
            <a:avLst/>
          </a:prstGeom>
          <a:noFill/>
        </p:spPr>
        <p:txBody>
          <a:bodyPr wrap="square">
            <a:spAutoFit/>
          </a:bodyPr>
          <a:lstStyle/>
          <a:p>
            <a:pPr>
              <a:lnSpc>
                <a:spcPct val="107000"/>
              </a:lnSpc>
              <a:spcAft>
                <a:spcPts val="800"/>
              </a:spcAft>
            </a:pPr>
            <a:r>
              <a:rPr lang="nl-BE" sz="1400" dirty="0">
                <a:solidFill>
                  <a:srgbClr val="595959"/>
                </a:solidFill>
                <a:effectLst/>
                <a:latin typeface="Calibri" panose="020F0502020204030204" pitchFamily="34" charset="0"/>
                <a:ea typeface="Trebuchet MS" panose="020B0603020202020204" pitchFamily="34" charset="0"/>
                <a:cs typeface="Calibri" panose="020F0502020204030204" pitchFamily="34" charset="0"/>
              </a:rPr>
              <a:t>Werking onderzoeken aan de hand van model</a:t>
            </a:r>
            <a:endParaRPr lang="nl-BE"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kstvak 18">
            <a:extLst>
              <a:ext uri="{FF2B5EF4-FFF2-40B4-BE49-F238E27FC236}">
                <a16:creationId xmlns:a16="http://schemas.microsoft.com/office/drawing/2014/main" id="{326B4E77-BCC4-4FB0-ADA2-16911B9A44EE}"/>
              </a:ext>
            </a:extLst>
          </p:cNvPr>
          <p:cNvSpPr txBox="1"/>
          <p:nvPr/>
        </p:nvSpPr>
        <p:spPr>
          <a:xfrm>
            <a:off x="5004045" y="3460042"/>
            <a:ext cx="1613307" cy="543162"/>
          </a:xfrm>
          <a:prstGeom prst="rect">
            <a:avLst/>
          </a:prstGeom>
          <a:noFill/>
        </p:spPr>
        <p:txBody>
          <a:bodyPr wrap="square">
            <a:spAutoFit/>
          </a:bodyPr>
          <a:lstStyle/>
          <a:p>
            <a:pPr>
              <a:lnSpc>
                <a:spcPct val="107000"/>
              </a:lnSpc>
              <a:spcAft>
                <a:spcPts val="800"/>
              </a:spcAft>
            </a:pPr>
            <a:r>
              <a:rPr lang="nl-BE" sz="14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Meting, gesloten opdracht</a:t>
            </a:r>
            <a:endParaRPr lang="nl-BE" sz="14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kstvak 19">
            <a:extLst>
              <a:ext uri="{FF2B5EF4-FFF2-40B4-BE49-F238E27FC236}">
                <a16:creationId xmlns:a16="http://schemas.microsoft.com/office/drawing/2014/main" id="{47F0AC0E-3D9A-4048-A8CC-1ADD66947A27}"/>
              </a:ext>
            </a:extLst>
          </p:cNvPr>
          <p:cNvSpPr txBox="1"/>
          <p:nvPr/>
        </p:nvSpPr>
        <p:spPr>
          <a:xfrm>
            <a:off x="4698093" y="4439461"/>
            <a:ext cx="2037087" cy="773673"/>
          </a:xfrm>
          <a:prstGeom prst="rect">
            <a:avLst/>
          </a:prstGeom>
          <a:noFill/>
        </p:spPr>
        <p:txBody>
          <a:bodyPr wrap="square">
            <a:spAutoFit/>
          </a:bodyPr>
          <a:lstStyle/>
          <a:p>
            <a:pPr>
              <a:lnSpc>
                <a:spcPct val="107000"/>
              </a:lnSpc>
              <a:spcAft>
                <a:spcPts val="800"/>
              </a:spcAft>
            </a:pPr>
            <a:r>
              <a:rPr lang="nl-BE" sz="14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Invulsjabloon, </a:t>
            </a:r>
            <a:r>
              <a:rPr lang="nl-BE" sz="1400">
                <a:solidFill>
                  <a:srgbClr val="595959"/>
                </a:solidFill>
                <a:latin typeface="Calibri" panose="020F0502020204030204" pitchFamily="34" charset="0"/>
                <a:ea typeface="Trebuchet MS" panose="020B0603020202020204" pitchFamily="34" charset="0"/>
                <a:cs typeface="Calibri" panose="020F0502020204030204" pitchFamily="34" charset="0"/>
              </a:rPr>
              <a:t>gegeven</a:t>
            </a:r>
            <a:r>
              <a:rPr lang="nl-BE" sz="14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 materialenlijst</a:t>
            </a:r>
            <a:r>
              <a:rPr lang="nl-BE" sz="1400">
                <a:solidFill>
                  <a:srgbClr val="595959"/>
                </a:solidFill>
                <a:latin typeface="Calibri" panose="020F0502020204030204" pitchFamily="34" charset="0"/>
                <a:ea typeface="Trebuchet MS" panose="020B0603020202020204" pitchFamily="34" charset="0"/>
                <a:cs typeface="Calibri" panose="020F0502020204030204" pitchFamily="34" charset="0"/>
              </a:rPr>
              <a:t>, voorspelbaar, </a:t>
            </a:r>
            <a:endParaRPr lang="nl-BE" sz="14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kstvak 20">
            <a:extLst>
              <a:ext uri="{FF2B5EF4-FFF2-40B4-BE49-F238E27FC236}">
                <a16:creationId xmlns:a16="http://schemas.microsoft.com/office/drawing/2014/main" id="{EABCF0F4-F36F-418C-8F4A-E7757B9536D9}"/>
              </a:ext>
            </a:extLst>
          </p:cNvPr>
          <p:cNvSpPr txBox="1"/>
          <p:nvPr/>
        </p:nvSpPr>
        <p:spPr>
          <a:xfrm>
            <a:off x="9063579" y="4661246"/>
            <a:ext cx="3082835" cy="543162"/>
          </a:xfrm>
          <a:prstGeom prst="rect">
            <a:avLst/>
          </a:prstGeom>
          <a:noFill/>
        </p:spPr>
        <p:txBody>
          <a:bodyPr wrap="square">
            <a:spAutoFit/>
          </a:bodyPr>
          <a:lstStyle/>
          <a:p>
            <a:pPr>
              <a:lnSpc>
                <a:spcPct val="107000"/>
              </a:lnSpc>
              <a:spcAft>
                <a:spcPts val="800"/>
              </a:spcAft>
            </a:pPr>
            <a:r>
              <a:rPr lang="nl-BE" sz="14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Resultaat vooraf niet gekend, </a:t>
            </a:r>
            <a:r>
              <a:rPr lang="nl-BE" sz="1400" err="1">
                <a:solidFill>
                  <a:srgbClr val="595959"/>
                </a:solidFill>
                <a:effectLst/>
                <a:latin typeface="Calibri" panose="020F0502020204030204" pitchFamily="34" charset="0"/>
                <a:ea typeface="Trebuchet MS" panose="020B0603020202020204" pitchFamily="34" charset="0"/>
                <a:cs typeface="Calibri" panose="020F0502020204030204" pitchFamily="34" charset="0"/>
              </a:rPr>
              <a:t>lln</a:t>
            </a:r>
            <a:r>
              <a:rPr lang="nl-BE" sz="14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 stellen zelf wetenschappelijke methode op</a:t>
            </a:r>
            <a:endParaRPr lang="nl-BE" sz="14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kstvak 21">
            <a:extLst>
              <a:ext uri="{FF2B5EF4-FFF2-40B4-BE49-F238E27FC236}">
                <a16:creationId xmlns:a16="http://schemas.microsoft.com/office/drawing/2014/main" id="{9D7AF3AD-6F85-4F3A-956A-CA7A8B2EF792}"/>
              </a:ext>
            </a:extLst>
          </p:cNvPr>
          <p:cNvSpPr txBox="1"/>
          <p:nvPr/>
        </p:nvSpPr>
        <p:spPr>
          <a:xfrm>
            <a:off x="9063579" y="3748741"/>
            <a:ext cx="3082835" cy="312650"/>
          </a:xfrm>
          <a:prstGeom prst="rect">
            <a:avLst/>
          </a:prstGeom>
          <a:noFill/>
        </p:spPr>
        <p:txBody>
          <a:bodyPr wrap="square">
            <a:spAutoFit/>
          </a:bodyPr>
          <a:lstStyle/>
          <a:p>
            <a:pPr>
              <a:lnSpc>
                <a:spcPct val="107000"/>
              </a:lnSpc>
              <a:spcAft>
                <a:spcPts val="800"/>
              </a:spcAft>
            </a:pPr>
            <a:r>
              <a:rPr lang="nl-BE" sz="14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Meerdere </a:t>
            </a:r>
            <a:r>
              <a:rPr lang="nl-BE" sz="1400" err="1">
                <a:solidFill>
                  <a:srgbClr val="595959"/>
                </a:solidFill>
                <a:effectLst/>
                <a:latin typeface="Calibri" panose="020F0502020204030204" pitchFamily="34" charset="0"/>
                <a:ea typeface="Trebuchet MS" panose="020B0603020202020204" pitchFamily="34" charset="0"/>
                <a:cs typeface="Calibri" panose="020F0502020204030204" pitchFamily="34" charset="0"/>
              </a:rPr>
              <a:t>invloedsfactoren</a:t>
            </a:r>
            <a:endParaRPr lang="nl-BE" sz="14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hthoek: afgeronde hoeken 4">
            <a:extLst>
              <a:ext uri="{FF2B5EF4-FFF2-40B4-BE49-F238E27FC236}">
                <a16:creationId xmlns:a16="http://schemas.microsoft.com/office/drawing/2014/main" id="{4FC5C73B-02F7-4483-AB4D-1398551A6049}"/>
              </a:ext>
            </a:extLst>
          </p:cNvPr>
          <p:cNvSpPr/>
          <p:nvPr/>
        </p:nvSpPr>
        <p:spPr>
          <a:xfrm>
            <a:off x="4698093" y="5477691"/>
            <a:ext cx="1702707" cy="6048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Labo Experiment</a:t>
            </a:r>
          </a:p>
        </p:txBody>
      </p:sp>
      <p:sp>
        <p:nvSpPr>
          <p:cNvPr id="23" name="Rechthoek: afgeronde hoeken 22">
            <a:extLst>
              <a:ext uri="{FF2B5EF4-FFF2-40B4-BE49-F238E27FC236}">
                <a16:creationId xmlns:a16="http://schemas.microsoft.com/office/drawing/2014/main" id="{ED87D89F-0359-4E12-99FC-0C90E090236A}"/>
              </a:ext>
            </a:extLst>
          </p:cNvPr>
          <p:cNvSpPr/>
          <p:nvPr/>
        </p:nvSpPr>
        <p:spPr>
          <a:xfrm>
            <a:off x="9442493" y="5477691"/>
            <a:ext cx="2270536" cy="6048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Wetenschappelijke methode</a:t>
            </a:r>
          </a:p>
        </p:txBody>
      </p:sp>
    </p:spTree>
    <p:extLst>
      <p:ext uri="{BB962C8B-B14F-4D97-AF65-F5344CB8AC3E}">
        <p14:creationId xmlns:p14="http://schemas.microsoft.com/office/powerpoint/2010/main" val="388606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19</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Doelen engineering LPD 1-10</a:t>
            </a:r>
          </a:p>
        </p:txBody>
      </p:sp>
      <p:sp>
        <p:nvSpPr>
          <p:cNvPr id="36" name="Zeshoek 35">
            <a:extLst>
              <a:ext uri="{FF2B5EF4-FFF2-40B4-BE49-F238E27FC236}">
                <a16:creationId xmlns:a16="http://schemas.microsoft.com/office/drawing/2014/main" id="{D8110F23-43A6-F14B-829E-25E04AC315C3}"/>
              </a:ext>
            </a:extLst>
          </p:cNvPr>
          <p:cNvSpPr/>
          <p:nvPr/>
        </p:nvSpPr>
        <p:spPr>
          <a:xfrm>
            <a:off x="10611134" y="382136"/>
            <a:ext cx="1030406" cy="812043"/>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Doelen Engineering</a:t>
            </a:r>
          </a:p>
        </p:txBody>
      </p:sp>
      <p:pic>
        <p:nvPicPr>
          <p:cNvPr id="39" name="Afbeelding 38">
            <a:extLst>
              <a:ext uri="{FF2B5EF4-FFF2-40B4-BE49-F238E27FC236}">
                <a16:creationId xmlns:a16="http://schemas.microsoft.com/office/drawing/2014/main" id="{9F114AA0-DC4D-064F-B6C8-2D272E920469}"/>
              </a:ext>
            </a:extLst>
          </p:cNvPr>
          <p:cNvPicPr>
            <a:picLocks noChangeAspect="1"/>
          </p:cNvPicPr>
          <p:nvPr/>
        </p:nvPicPr>
        <p:blipFill rotWithShape="1">
          <a:blip r:embed="rId2"/>
          <a:srcRect b="80653"/>
          <a:stretch/>
        </p:blipFill>
        <p:spPr>
          <a:xfrm>
            <a:off x="1173271" y="1340610"/>
            <a:ext cx="9144000" cy="867331"/>
          </a:xfrm>
          <a:prstGeom prst="rect">
            <a:avLst/>
          </a:prstGeom>
        </p:spPr>
      </p:pic>
      <p:sp>
        <p:nvSpPr>
          <p:cNvPr id="6" name="Rechthoek: afgeronde hoeken 5">
            <a:extLst>
              <a:ext uri="{FF2B5EF4-FFF2-40B4-BE49-F238E27FC236}">
                <a16:creationId xmlns:a16="http://schemas.microsoft.com/office/drawing/2014/main" id="{94D352C3-1D27-4472-922A-B7A439364DF0}"/>
              </a:ext>
            </a:extLst>
          </p:cNvPr>
          <p:cNvSpPr/>
          <p:nvPr/>
        </p:nvSpPr>
        <p:spPr>
          <a:xfrm>
            <a:off x="3928812" y="1578510"/>
            <a:ext cx="434182" cy="225424"/>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aphicFrame>
        <p:nvGraphicFramePr>
          <p:cNvPr id="8" name="Diagram 7">
            <a:extLst>
              <a:ext uri="{FF2B5EF4-FFF2-40B4-BE49-F238E27FC236}">
                <a16:creationId xmlns:a16="http://schemas.microsoft.com/office/drawing/2014/main" id="{90D0179C-5313-4B83-AC95-6DF9CA795F70}"/>
              </a:ext>
            </a:extLst>
          </p:cNvPr>
          <p:cNvGraphicFramePr/>
          <p:nvPr>
            <p:extLst>
              <p:ext uri="{D42A27DB-BD31-4B8C-83A1-F6EECF244321}">
                <p14:modId xmlns:p14="http://schemas.microsoft.com/office/powerpoint/2010/main" val="1161242297"/>
              </p:ext>
            </p:extLst>
          </p:nvPr>
        </p:nvGraphicFramePr>
        <p:xfrm>
          <a:off x="5098470" y="1822628"/>
          <a:ext cx="7524050" cy="5054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kstvak 11">
            <a:extLst>
              <a:ext uri="{FF2B5EF4-FFF2-40B4-BE49-F238E27FC236}">
                <a16:creationId xmlns:a16="http://schemas.microsoft.com/office/drawing/2014/main" id="{94300F1E-9796-47D5-A3AA-E98CDF65F129}"/>
              </a:ext>
            </a:extLst>
          </p:cNvPr>
          <p:cNvSpPr txBox="1"/>
          <p:nvPr/>
        </p:nvSpPr>
        <p:spPr>
          <a:xfrm>
            <a:off x="738766" y="2904986"/>
            <a:ext cx="5238287" cy="2554545"/>
          </a:xfrm>
          <a:prstGeom prst="rect">
            <a:avLst/>
          </a:prstGeom>
          <a:noFill/>
        </p:spPr>
        <p:txBody>
          <a:bodyPr wrap="square">
            <a:spAutoFit/>
          </a:bodyPr>
          <a:lstStyle/>
          <a:p>
            <a:r>
              <a:rPr lang="nl-BE" sz="20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Bemerkingen:</a:t>
            </a:r>
          </a:p>
          <a:p>
            <a:pPr marL="285750" indent="-285750">
              <a:buFont typeface="Arial" panose="020B0604020202020204" pitchFamily="34" charset="0"/>
              <a:buChar char="•"/>
            </a:pPr>
            <a:r>
              <a:rPr lang="nl-BE" sz="20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Link eerste graad/wetenschappen</a:t>
            </a:r>
          </a:p>
          <a:p>
            <a:pPr marL="285750" indent="-285750">
              <a:buFont typeface="Arial" panose="020B0604020202020204" pitchFamily="34" charset="0"/>
              <a:buChar char="•"/>
            </a:pPr>
            <a:r>
              <a:rPr lang="nl-BE" sz="20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kritische argumentatie </a:t>
            </a:r>
          </a:p>
          <a:p>
            <a:pPr marL="285750" indent="-285750">
              <a:buFont typeface="Arial" panose="020B0604020202020204" pitchFamily="34" charset="0"/>
              <a:buChar char="•"/>
            </a:pPr>
            <a:r>
              <a:rPr lang="nl-BE" sz="2000" dirty="0">
                <a:solidFill>
                  <a:srgbClr val="595959"/>
                </a:solidFill>
                <a:latin typeface="Calibri" panose="020F0502020204030204" pitchFamily="34" charset="0"/>
                <a:cs typeface="Times New Roman" panose="02020603050405020304" pitchFamily="18" charset="0"/>
              </a:rPr>
              <a:t>Discussiëren</a:t>
            </a:r>
          </a:p>
          <a:p>
            <a:pPr marL="285750" indent="-285750">
              <a:buFont typeface="Arial" panose="020B0604020202020204" pitchFamily="34" charset="0"/>
              <a:buChar char="•"/>
            </a:pPr>
            <a:r>
              <a:rPr lang="nl-BE" sz="2000" dirty="0">
                <a:solidFill>
                  <a:srgbClr val="595959"/>
                </a:solidFill>
                <a:latin typeface="Calibri" panose="020F0502020204030204" pitchFamily="34" charset="0"/>
                <a:cs typeface="Times New Roman" panose="02020603050405020304" pitchFamily="18" charset="0"/>
              </a:rPr>
              <a:t>Geen vast recept, niet alle stadia altijd te doorlopen</a:t>
            </a:r>
          </a:p>
          <a:p>
            <a:pPr marL="285750" indent="-285750">
              <a:buFont typeface="Arial" panose="020B0604020202020204" pitchFamily="34" charset="0"/>
              <a:buChar char="•"/>
            </a:pPr>
            <a:r>
              <a:rPr lang="nl-BE" sz="2000" dirty="0">
                <a:solidFill>
                  <a:srgbClr val="595959"/>
                </a:solidFill>
                <a:latin typeface="Calibri" panose="020F0502020204030204" pitchFamily="34" charset="0"/>
                <a:cs typeface="Times New Roman" panose="02020603050405020304" pitchFamily="18" charset="0"/>
              </a:rPr>
              <a:t>Afhankelijke en onafhankelijke variabelen</a:t>
            </a:r>
          </a:p>
          <a:p>
            <a:pPr marL="285750" indent="-285750">
              <a:buFont typeface="Arial" panose="020B0604020202020204" pitchFamily="34" charset="0"/>
              <a:buChar char="•"/>
            </a:pPr>
            <a:r>
              <a:rPr lang="nl-BE" sz="2000" dirty="0">
                <a:solidFill>
                  <a:srgbClr val="595959"/>
                </a:solidFill>
                <a:latin typeface="Calibri" panose="020F0502020204030204" pitchFamily="34" charset="0"/>
                <a:cs typeface="Times New Roman" panose="02020603050405020304" pitchFamily="18" charset="0"/>
              </a:rPr>
              <a:t>Leren onderzoeken (</a:t>
            </a:r>
            <a:r>
              <a:rPr lang="nl-BE" sz="2000" dirty="0">
                <a:solidFill>
                  <a:srgbClr val="595959"/>
                </a:solidFill>
                <a:latin typeface="Calibri" panose="020F0502020204030204" pitchFamily="34" charset="0"/>
                <a:cs typeface="Times New Roman" panose="02020603050405020304" pitchFamily="18" charset="0"/>
                <a:sym typeface="Wingdings" panose="05000000000000000000" pitchFamily="2" charset="2"/>
              </a:rPr>
              <a:t> onderzoekend leren)</a:t>
            </a:r>
            <a:endParaRPr lang="nl-BE" dirty="0">
              <a:solidFill>
                <a:srgbClr val="595959"/>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96432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7DCAE741-8224-4C4F-84F3-40D35E3043CF}"/>
              </a:ext>
            </a:extLst>
          </p:cNvPr>
          <p:cNvSpPr>
            <a:spLocks noGrp="1"/>
          </p:cNvSpPr>
          <p:nvPr>
            <p:ph type="sldNum" sz="quarter" idx="11"/>
          </p:nvPr>
        </p:nvSpPr>
        <p:spPr/>
        <p:txBody>
          <a:bodyPr/>
          <a:lstStyle/>
          <a:p>
            <a:fld id="{189E3A5C-986B-47BE-8F96-3787467B82A8}" type="slidenum">
              <a:rPr lang="nl-BE" smtClean="0">
                <a:solidFill>
                  <a:prstClr val="white"/>
                </a:solidFill>
              </a:rPr>
              <a:pPr/>
              <a:t>2</a:t>
            </a:fld>
            <a:endParaRPr lang="nl-BE">
              <a:solidFill>
                <a:prstClr val="white"/>
              </a:solidFill>
            </a:endParaRPr>
          </a:p>
        </p:txBody>
      </p:sp>
      <p:sp>
        <p:nvSpPr>
          <p:cNvPr id="5" name="Rechthoek 4">
            <a:extLst>
              <a:ext uri="{FF2B5EF4-FFF2-40B4-BE49-F238E27FC236}">
                <a16:creationId xmlns:a16="http://schemas.microsoft.com/office/drawing/2014/main" id="{0037122D-5C88-4AFD-B390-3453AC622851}"/>
              </a:ext>
            </a:extLst>
          </p:cNvPr>
          <p:cNvSpPr/>
          <p:nvPr/>
        </p:nvSpPr>
        <p:spPr>
          <a:xfrm>
            <a:off x="9163574" y="0"/>
            <a:ext cx="3028426" cy="8046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doelen</a:t>
            </a:r>
            <a:endParaRPr lang="nl-BE" b="1" cap="all">
              <a:solidFill>
                <a:prstClr val="white"/>
              </a:solidFill>
              <a:latin typeface="Trebuchet MS" panose="020B0603020202020204" pitchFamily="34" charset="0"/>
            </a:endParaRPr>
          </a:p>
        </p:txBody>
      </p:sp>
      <p:sp>
        <p:nvSpPr>
          <p:cNvPr id="6" name="Rechthoek 5">
            <a:extLst>
              <a:ext uri="{FF2B5EF4-FFF2-40B4-BE49-F238E27FC236}">
                <a16:creationId xmlns:a16="http://schemas.microsoft.com/office/drawing/2014/main" id="{C2BF372B-DCD1-4663-845E-1A5B628B8850}"/>
              </a:ext>
            </a:extLst>
          </p:cNvPr>
          <p:cNvSpPr/>
          <p:nvPr/>
        </p:nvSpPr>
        <p:spPr>
          <a:xfrm>
            <a:off x="1219439" y="873297"/>
            <a:ext cx="9691172" cy="5506134"/>
          </a:xfrm>
          <a:prstGeom prst="rect">
            <a:avLst/>
          </a:prstGeom>
          <a:solidFill>
            <a:srgbClr val="FF8414"/>
          </a:solidFill>
          <a:ln>
            <a:solidFill>
              <a:srgbClr val="FF841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l-NL"/>
              <a:t>Het lerarenteam leert...</a:t>
            </a:r>
            <a:endParaRPr lang="nl-NL" sz="1200"/>
          </a:p>
          <a:p>
            <a:endParaRPr lang="nl-NL"/>
          </a:p>
          <a:p>
            <a:pPr marL="285750" indent="-285750">
              <a:buFont typeface="Arial"/>
              <a:buChar char="•"/>
            </a:pPr>
            <a:r>
              <a:rPr lang="nl-NL">
                <a:solidFill>
                  <a:srgbClr val="FFFF00"/>
                </a:solidFill>
                <a:ea typeface="+mn-lt"/>
                <a:cs typeface="+mn-lt"/>
              </a:rPr>
              <a:t>inzicht</a:t>
            </a:r>
            <a:r>
              <a:rPr lang="nl-NL">
                <a:ea typeface="+mn-lt"/>
                <a:cs typeface="+mn-lt"/>
              </a:rPr>
              <a:t> te krijgen </a:t>
            </a:r>
            <a:r>
              <a:rPr lang="nl-NL">
                <a:solidFill>
                  <a:srgbClr val="FFFF00"/>
                </a:solidFill>
                <a:ea typeface="+mn-lt"/>
                <a:cs typeface="+mn-lt"/>
              </a:rPr>
              <a:t>wat </a:t>
            </a:r>
            <a:r>
              <a:rPr lang="nl-NL">
                <a:ea typeface="+mn-lt"/>
                <a:cs typeface="+mn-lt"/>
              </a:rPr>
              <a:t>specifiek is voor het studierichtingsprofiel</a:t>
            </a:r>
            <a:endParaRPr lang="nl-NL"/>
          </a:p>
          <a:p>
            <a:pPr marL="285750" indent="-285750">
              <a:buFont typeface="Arial"/>
              <a:buChar char="•"/>
            </a:pPr>
            <a:endParaRPr lang="nl-NL">
              <a:solidFill>
                <a:srgbClr val="FFFF00"/>
              </a:solidFill>
              <a:ea typeface="+mn-lt"/>
              <a:cs typeface="+mn-lt"/>
            </a:endParaRPr>
          </a:p>
          <a:p>
            <a:pPr marL="285750" indent="-285750">
              <a:buFont typeface="Arial"/>
              <a:buChar char="•"/>
            </a:pPr>
            <a:r>
              <a:rPr lang="nl-NL">
                <a:solidFill>
                  <a:srgbClr val="FFFF00"/>
                </a:solidFill>
                <a:ea typeface="+mn-lt"/>
                <a:cs typeface="+mn-lt"/>
              </a:rPr>
              <a:t>welke</a:t>
            </a:r>
            <a:r>
              <a:rPr lang="nl-NL">
                <a:solidFill>
                  <a:srgbClr val="FFFFFF"/>
                </a:solidFill>
                <a:ea typeface="+mn-lt"/>
                <a:cs typeface="+mn-lt"/>
              </a:rPr>
              <a:t> doelen er in het geïntegreerd leerproces voorkomen </a:t>
            </a:r>
            <a:endParaRPr lang="nl-NL"/>
          </a:p>
          <a:p>
            <a:pPr marL="285750" indent="-285750">
              <a:buFont typeface="Arial"/>
              <a:buChar char="•"/>
            </a:pPr>
            <a:endParaRPr lang="nl-NL">
              <a:solidFill>
                <a:srgbClr val="FFFF00"/>
              </a:solidFill>
              <a:ea typeface="+mn-lt"/>
              <a:cs typeface="+mn-lt"/>
            </a:endParaRPr>
          </a:p>
          <a:p>
            <a:pPr marL="285750" indent="-285750">
              <a:buFont typeface="Arial"/>
              <a:buChar char="•"/>
            </a:pPr>
            <a:r>
              <a:rPr lang="nl-NL">
                <a:solidFill>
                  <a:srgbClr val="FFFF00"/>
                </a:solidFill>
                <a:ea typeface="+mn-lt"/>
                <a:cs typeface="+mn-lt"/>
              </a:rPr>
              <a:t>hoe </a:t>
            </a:r>
            <a:r>
              <a:rPr lang="nl-NL">
                <a:ea typeface="+mn-lt"/>
                <a:cs typeface="+mn-lt"/>
              </a:rPr>
              <a:t>het leerplan Technologische wetenschappen</a:t>
            </a:r>
            <a:r>
              <a:rPr lang="nl-NL"/>
              <a:t> is </a:t>
            </a:r>
            <a:r>
              <a:rPr lang="nl-NL">
                <a:solidFill>
                  <a:srgbClr val="FFFF00"/>
                </a:solidFill>
              </a:rPr>
              <a:t>opgebouwd</a:t>
            </a:r>
            <a:r>
              <a:rPr lang="nl-NL"/>
              <a:t>:</a:t>
            </a:r>
          </a:p>
          <a:p>
            <a:pPr marL="742950" lvl="1" indent="-285750">
              <a:buFontTx/>
              <a:buChar char="-"/>
            </a:pPr>
            <a:r>
              <a:rPr lang="nl-NL"/>
              <a:t>de </a:t>
            </a:r>
            <a:r>
              <a:rPr lang="nl-NL">
                <a:solidFill>
                  <a:srgbClr val="FFFF00"/>
                </a:solidFill>
              </a:rPr>
              <a:t>Engineerings-doelen</a:t>
            </a:r>
            <a:r>
              <a:rPr lang="nl-NL"/>
              <a:t> </a:t>
            </a:r>
          </a:p>
          <a:p>
            <a:pPr marL="742950" lvl="1" indent="-285750">
              <a:buFontTx/>
              <a:buChar char="-"/>
            </a:pPr>
            <a:r>
              <a:rPr lang="nl-NL"/>
              <a:t>de </a:t>
            </a:r>
            <a:r>
              <a:rPr lang="nl-NL">
                <a:solidFill>
                  <a:srgbClr val="FFFF00"/>
                </a:solidFill>
              </a:rPr>
              <a:t>doelen Technologische wetenschappen</a:t>
            </a:r>
          </a:p>
          <a:p>
            <a:pPr marL="742950" lvl="1" indent="-285750">
              <a:buFontTx/>
              <a:buChar char="-"/>
            </a:pPr>
            <a:r>
              <a:rPr lang="nl-NL"/>
              <a:t>de </a:t>
            </a:r>
            <a:r>
              <a:rPr lang="nl-NL">
                <a:solidFill>
                  <a:srgbClr val="FFFF00"/>
                </a:solidFill>
              </a:rPr>
              <a:t>doelen Chemie</a:t>
            </a:r>
          </a:p>
          <a:p>
            <a:pPr marL="285750" indent="-285750">
              <a:buChar char="-"/>
            </a:pPr>
            <a:endParaRPr lang="nl-NL"/>
          </a:p>
          <a:p>
            <a:pPr marL="285750" indent="-285750">
              <a:buFont typeface="Arial"/>
              <a:buChar char="•"/>
            </a:pPr>
            <a:r>
              <a:rPr lang="nl-NL">
                <a:solidFill>
                  <a:srgbClr val="FFFF00"/>
                </a:solidFill>
              </a:rPr>
              <a:t>nieuwe terminologie</a:t>
            </a:r>
            <a:r>
              <a:rPr lang="nl-NL"/>
              <a:t> te interpreteren</a:t>
            </a:r>
          </a:p>
          <a:p>
            <a:pPr marL="285750" indent="-285750">
              <a:buFont typeface="Arial"/>
              <a:buChar char="•"/>
            </a:pPr>
            <a:endParaRPr lang="nl-NL"/>
          </a:p>
          <a:p>
            <a:pPr marL="285750" indent="-285750">
              <a:buFont typeface="Arial"/>
              <a:buChar char="•"/>
            </a:pPr>
            <a:r>
              <a:rPr lang="nl-NL"/>
              <a:t>herkenbare </a:t>
            </a:r>
            <a:r>
              <a:rPr lang="nl-NL">
                <a:solidFill>
                  <a:srgbClr val="FFFF00"/>
                </a:solidFill>
              </a:rPr>
              <a:t>methodiek</a:t>
            </a:r>
            <a:r>
              <a:rPr lang="nl-NL"/>
              <a:t> te ontwikkelen: </a:t>
            </a:r>
          </a:p>
          <a:p>
            <a:pPr lvl="1"/>
            <a:r>
              <a:rPr lang="nl-NL"/>
              <a:t>-   </a:t>
            </a:r>
            <a:r>
              <a:rPr lang="nl-NL">
                <a:solidFill>
                  <a:srgbClr val="FFFF00"/>
                </a:solidFill>
              </a:rPr>
              <a:t>bouwstenen</a:t>
            </a:r>
            <a:r>
              <a:rPr lang="nl-NL"/>
              <a:t> te selecteren en doelen te vertalen in een bepaalde </a:t>
            </a:r>
            <a:r>
              <a:rPr lang="nl-NL">
                <a:solidFill>
                  <a:srgbClr val="FFFF00"/>
                </a:solidFill>
              </a:rPr>
              <a:t>context</a:t>
            </a:r>
            <a:endParaRPr lang="nl-NL"/>
          </a:p>
          <a:p>
            <a:r>
              <a:rPr lang="nl-NL"/>
              <a:t>       -   een </a:t>
            </a:r>
            <a:r>
              <a:rPr lang="nl-NL">
                <a:solidFill>
                  <a:srgbClr val="FFFF00"/>
                </a:solidFill>
              </a:rPr>
              <a:t>geïntegreerd projectmatig</a:t>
            </a:r>
            <a:r>
              <a:rPr lang="nl-NL"/>
              <a:t> leerproces op te bouwen</a:t>
            </a:r>
          </a:p>
          <a:p>
            <a:pPr marL="285750" indent="-285750" algn="ctr">
              <a:buFontTx/>
              <a:buChar char="-"/>
            </a:pPr>
            <a:endParaRPr lang="nl-BE"/>
          </a:p>
        </p:txBody>
      </p:sp>
    </p:spTree>
    <p:extLst>
      <p:ext uri="{BB962C8B-B14F-4D97-AF65-F5344CB8AC3E}">
        <p14:creationId xmlns:p14="http://schemas.microsoft.com/office/powerpoint/2010/main" val="29763423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20</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Doelen engineering LPD 1-10</a:t>
            </a:r>
          </a:p>
        </p:txBody>
      </p:sp>
      <p:pic>
        <p:nvPicPr>
          <p:cNvPr id="4" name="Afbeelding 3">
            <a:extLst>
              <a:ext uri="{FF2B5EF4-FFF2-40B4-BE49-F238E27FC236}">
                <a16:creationId xmlns:a16="http://schemas.microsoft.com/office/drawing/2014/main" id="{CB8F538A-1FBD-EB47-B3D7-4E49D573DF59}"/>
              </a:ext>
            </a:extLst>
          </p:cNvPr>
          <p:cNvPicPr>
            <a:picLocks noChangeAspect="1"/>
          </p:cNvPicPr>
          <p:nvPr/>
        </p:nvPicPr>
        <p:blipFill>
          <a:blip r:embed="rId2"/>
          <a:stretch>
            <a:fillRect/>
          </a:stretch>
        </p:blipFill>
        <p:spPr>
          <a:xfrm>
            <a:off x="1472726" y="1583144"/>
            <a:ext cx="9232900" cy="4114800"/>
          </a:xfrm>
          <a:prstGeom prst="rect">
            <a:avLst/>
          </a:prstGeom>
        </p:spPr>
      </p:pic>
      <p:sp>
        <p:nvSpPr>
          <p:cNvPr id="6" name="Rechthoek: afgeronde hoeken 5">
            <a:extLst>
              <a:ext uri="{FF2B5EF4-FFF2-40B4-BE49-F238E27FC236}">
                <a16:creationId xmlns:a16="http://schemas.microsoft.com/office/drawing/2014/main" id="{A7093D43-527E-4828-A58A-BBF79908BD26}"/>
              </a:ext>
            </a:extLst>
          </p:cNvPr>
          <p:cNvSpPr/>
          <p:nvPr/>
        </p:nvSpPr>
        <p:spPr>
          <a:xfrm>
            <a:off x="3903317" y="2112509"/>
            <a:ext cx="1724305" cy="225424"/>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Afbeelding 6">
            <a:extLst>
              <a:ext uri="{FF2B5EF4-FFF2-40B4-BE49-F238E27FC236}">
                <a16:creationId xmlns:a16="http://schemas.microsoft.com/office/drawing/2014/main" id="{FA38A842-2A29-4337-AA13-DAF4150D25AF}"/>
              </a:ext>
            </a:extLst>
          </p:cNvPr>
          <p:cNvPicPr>
            <a:picLocks noChangeAspect="1"/>
          </p:cNvPicPr>
          <p:nvPr/>
        </p:nvPicPr>
        <p:blipFill rotWithShape="1">
          <a:blip r:embed="rId3"/>
          <a:srcRect t="19677" b="61594"/>
          <a:stretch/>
        </p:blipFill>
        <p:spPr>
          <a:xfrm>
            <a:off x="6089177" y="2112508"/>
            <a:ext cx="6102824" cy="855877"/>
          </a:xfrm>
          <a:prstGeom prst="rect">
            <a:avLst/>
          </a:prstGeom>
        </p:spPr>
      </p:pic>
      <p:cxnSp>
        <p:nvCxnSpPr>
          <p:cNvPr id="8" name="Rechte verbindingslijn met pijl 7">
            <a:extLst>
              <a:ext uri="{FF2B5EF4-FFF2-40B4-BE49-F238E27FC236}">
                <a16:creationId xmlns:a16="http://schemas.microsoft.com/office/drawing/2014/main" id="{4D7DC335-87AE-41CE-BB32-1F79847B3F1E}"/>
              </a:ext>
            </a:extLst>
          </p:cNvPr>
          <p:cNvCxnSpPr>
            <a:cxnSpLocks/>
          </p:cNvCxnSpPr>
          <p:nvPr/>
        </p:nvCxnSpPr>
        <p:spPr>
          <a:xfrm>
            <a:off x="5627622" y="2253382"/>
            <a:ext cx="57528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Rechthoek: afgeronde hoeken 11">
            <a:extLst>
              <a:ext uri="{FF2B5EF4-FFF2-40B4-BE49-F238E27FC236}">
                <a16:creationId xmlns:a16="http://schemas.microsoft.com/office/drawing/2014/main" id="{C3824A0C-DDA2-4535-B86F-6118E91DBE4C}"/>
              </a:ext>
            </a:extLst>
          </p:cNvPr>
          <p:cNvSpPr/>
          <p:nvPr/>
        </p:nvSpPr>
        <p:spPr>
          <a:xfrm>
            <a:off x="3530278" y="1806017"/>
            <a:ext cx="1096313" cy="225424"/>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3" name="Rechte verbindingslijn met pijl 12">
            <a:extLst>
              <a:ext uri="{FF2B5EF4-FFF2-40B4-BE49-F238E27FC236}">
                <a16:creationId xmlns:a16="http://schemas.microsoft.com/office/drawing/2014/main" id="{CA9502E1-6E49-457B-8019-CF7E57DA0E58}"/>
              </a:ext>
            </a:extLst>
          </p:cNvPr>
          <p:cNvCxnSpPr>
            <a:cxnSpLocks/>
          </p:cNvCxnSpPr>
          <p:nvPr/>
        </p:nvCxnSpPr>
        <p:spPr>
          <a:xfrm flipV="1">
            <a:off x="4572195" y="1521729"/>
            <a:ext cx="593482" cy="28428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21E98D07-5F1C-421F-A958-F870B3D8FC87}"/>
              </a:ext>
            </a:extLst>
          </p:cNvPr>
          <p:cNvSpPr txBox="1"/>
          <p:nvPr/>
        </p:nvSpPr>
        <p:spPr>
          <a:xfrm>
            <a:off x="5165676" y="1035547"/>
            <a:ext cx="6943515" cy="707886"/>
          </a:xfrm>
          <a:prstGeom prst="rect">
            <a:avLst/>
          </a:prstGeom>
          <a:noFill/>
        </p:spPr>
        <p:txBody>
          <a:bodyPr wrap="square">
            <a:spAutoFit/>
          </a:bodyPr>
          <a:lstStyle/>
          <a:p>
            <a:r>
              <a:rPr lang="nl-BE" sz="20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Onderzoeken, ontleden, classificeren, vergelijken, beredeneren, concluderen, discussiëren,  vaststellen, reverse engineering,…</a:t>
            </a:r>
            <a:endParaRPr lang="nl-BE" dirty="0">
              <a:solidFill>
                <a:srgbClr val="595959"/>
              </a:solidFill>
              <a:latin typeface="Calibri" panose="020F0502020204030204" pitchFamily="34" charset="0"/>
              <a:cs typeface="Times New Roman" panose="02020603050405020304" pitchFamily="18" charset="0"/>
            </a:endParaRPr>
          </a:p>
        </p:txBody>
      </p:sp>
      <p:pic>
        <p:nvPicPr>
          <p:cNvPr id="16" name="Afbeelding 15">
            <a:extLst>
              <a:ext uri="{FF2B5EF4-FFF2-40B4-BE49-F238E27FC236}">
                <a16:creationId xmlns:a16="http://schemas.microsoft.com/office/drawing/2014/main" id="{C215943A-5A96-413E-AE03-3B54DF99C7D4}"/>
              </a:ext>
            </a:extLst>
          </p:cNvPr>
          <p:cNvPicPr>
            <a:picLocks noChangeAspect="1"/>
          </p:cNvPicPr>
          <p:nvPr/>
        </p:nvPicPr>
        <p:blipFill rotWithShape="1">
          <a:blip r:embed="rId4">
            <a:extLst>
              <a:ext uri="{28A0092B-C50C-407E-A947-70E740481C1C}">
                <a14:useLocalDpi xmlns:a14="http://schemas.microsoft.com/office/drawing/2010/main" val="0"/>
              </a:ext>
            </a:extLst>
          </a:blip>
          <a:srcRect l="4002" t="9808" r="3528" b="10652"/>
          <a:stretch/>
        </p:blipFill>
        <p:spPr>
          <a:xfrm>
            <a:off x="69160" y="2968385"/>
            <a:ext cx="2474528" cy="1385240"/>
          </a:xfrm>
          <a:prstGeom prst="rect">
            <a:avLst/>
          </a:prstGeom>
        </p:spPr>
      </p:pic>
      <p:pic>
        <p:nvPicPr>
          <p:cNvPr id="18" name="Afbeelding 17">
            <a:extLst>
              <a:ext uri="{FF2B5EF4-FFF2-40B4-BE49-F238E27FC236}">
                <a16:creationId xmlns:a16="http://schemas.microsoft.com/office/drawing/2014/main" id="{399F3F0B-5589-407F-9E1B-F92FFCF7C496}"/>
              </a:ext>
            </a:extLst>
          </p:cNvPr>
          <p:cNvPicPr>
            <a:picLocks noChangeAspect="1"/>
          </p:cNvPicPr>
          <p:nvPr/>
        </p:nvPicPr>
        <p:blipFill rotWithShape="1">
          <a:blip r:embed="rId5">
            <a:extLst>
              <a:ext uri="{28A0092B-C50C-407E-A947-70E740481C1C}">
                <a14:useLocalDpi xmlns:a14="http://schemas.microsoft.com/office/drawing/2010/main" val="0"/>
              </a:ext>
            </a:extLst>
          </a:blip>
          <a:srcRect t="13288" b="5539"/>
          <a:stretch/>
        </p:blipFill>
        <p:spPr>
          <a:xfrm>
            <a:off x="8501058" y="3300996"/>
            <a:ext cx="3032149" cy="1067937"/>
          </a:xfrm>
          <a:prstGeom prst="rect">
            <a:avLst/>
          </a:prstGeom>
        </p:spPr>
      </p:pic>
      <p:pic>
        <p:nvPicPr>
          <p:cNvPr id="20" name="Afbeelding 19">
            <a:extLst>
              <a:ext uri="{FF2B5EF4-FFF2-40B4-BE49-F238E27FC236}">
                <a16:creationId xmlns:a16="http://schemas.microsoft.com/office/drawing/2014/main" id="{2DCD369F-6787-4936-9BDE-E108FBE752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7122" y="3911997"/>
            <a:ext cx="2462651" cy="1385241"/>
          </a:xfrm>
          <a:prstGeom prst="rect">
            <a:avLst/>
          </a:prstGeom>
        </p:spPr>
      </p:pic>
      <p:pic>
        <p:nvPicPr>
          <p:cNvPr id="22" name="Afbeelding 21">
            <a:extLst>
              <a:ext uri="{FF2B5EF4-FFF2-40B4-BE49-F238E27FC236}">
                <a16:creationId xmlns:a16="http://schemas.microsoft.com/office/drawing/2014/main" id="{DAA4D06B-75DA-4CCA-9E5D-1E2D5511AA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16171" y="4655396"/>
            <a:ext cx="2766231" cy="1844154"/>
          </a:xfrm>
          <a:prstGeom prst="rect">
            <a:avLst/>
          </a:prstGeom>
        </p:spPr>
      </p:pic>
      <p:pic>
        <p:nvPicPr>
          <p:cNvPr id="24" name="Afbeelding 23">
            <a:extLst>
              <a:ext uri="{FF2B5EF4-FFF2-40B4-BE49-F238E27FC236}">
                <a16:creationId xmlns:a16="http://schemas.microsoft.com/office/drawing/2014/main" id="{7EA26589-25C8-4FD9-B24D-119276AA0E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2629" y="4441868"/>
            <a:ext cx="1995729" cy="2001792"/>
          </a:xfrm>
          <a:prstGeom prst="rect">
            <a:avLst/>
          </a:prstGeom>
        </p:spPr>
      </p:pic>
      <p:sp>
        <p:nvSpPr>
          <p:cNvPr id="26" name="Zeshoek 25">
            <a:extLst>
              <a:ext uri="{FF2B5EF4-FFF2-40B4-BE49-F238E27FC236}">
                <a16:creationId xmlns:a16="http://schemas.microsoft.com/office/drawing/2014/main" id="{A8DF1552-DAA9-4382-B72D-9C8B580275B3}"/>
              </a:ext>
            </a:extLst>
          </p:cNvPr>
          <p:cNvSpPr/>
          <p:nvPr/>
        </p:nvSpPr>
        <p:spPr>
          <a:xfrm>
            <a:off x="10611134" y="224090"/>
            <a:ext cx="1030406" cy="812043"/>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dirty="0">
                <a:solidFill>
                  <a:srgbClr val="FF0000"/>
                </a:solidFill>
              </a:rPr>
              <a:t>Doelen Engineering</a:t>
            </a:r>
          </a:p>
        </p:txBody>
      </p:sp>
    </p:spTree>
    <p:extLst>
      <p:ext uri="{BB962C8B-B14F-4D97-AF65-F5344CB8AC3E}">
        <p14:creationId xmlns:p14="http://schemas.microsoft.com/office/powerpoint/2010/main" val="2383658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21</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Doelen engineering LPD 1-10</a:t>
            </a:r>
          </a:p>
        </p:txBody>
      </p:sp>
      <p:pic>
        <p:nvPicPr>
          <p:cNvPr id="5" name="Afbeelding 4">
            <a:extLst>
              <a:ext uri="{FF2B5EF4-FFF2-40B4-BE49-F238E27FC236}">
                <a16:creationId xmlns:a16="http://schemas.microsoft.com/office/drawing/2014/main" id="{E72BA875-858D-9D4E-BC1A-3ABDBB0F85E5}"/>
              </a:ext>
            </a:extLst>
          </p:cNvPr>
          <p:cNvPicPr>
            <a:picLocks noChangeAspect="1"/>
          </p:cNvPicPr>
          <p:nvPr/>
        </p:nvPicPr>
        <p:blipFill>
          <a:blip r:embed="rId2"/>
          <a:stretch>
            <a:fillRect/>
          </a:stretch>
        </p:blipFill>
        <p:spPr>
          <a:xfrm>
            <a:off x="374469" y="3369652"/>
            <a:ext cx="8473439" cy="2940020"/>
          </a:xfrm>
          <a:prstGeom prst="rect">
            <a:avLst/>
          </a:prstGeom>
        </p:spPr>
      </p:pic>
      <p:pic>
        <p:nvPicPr>
          <p:cNvPr id="7" name="Afbeelding 6">
            <a:extLst>
              <a:ext uri="{FF2B5EF4-FFF2-40B4-BE49-F238E27FC236}">
                <a16:creationId xmlns:a16="http://schemas.microsoft.com/office/drawing/2014/main" id="{EBA774AF-F002-4A84-811F-C2044AA5D626}"/>
              </a:ext>
            </a:extLst>
          </p:cNvPr>
          <p:cNvPicPr>
            <a:picLocks noChangeAspect="1"/>
          </p:cNvPicPr>
          <p:nvPr/>
        </p:nvPicPr>
        <p:blipFill>
          <a:blip r:embed="rId3"/>
          <a:stretch>
            <a:fillRect/>
          </a:stretch>
        </p:blipFill>
        <p:spPr>
          <a:xfrm>
            <a:off x="6333533" y="4285454"/>
            <a:ext cx="5468982" cy="1064892"/>
          </a:xfrm>
          <a:prstGeom prst="rect">
            <a:avLst/>
          </a:prstGeom>
        </p:spPr>
      </p:pic>
      <p:sp>
        <p:nvSpPr>
          <p:cNvPr id="8" name="Rechthoek: afgeronde hoeken 7">
            <a:extLst>
              <a:ext uri="{FF2B5EF4-FFF2-40B4-BE49-F238E27FC236}">
                <a16:creationId xmlns:a16="http://schemas.microsoft.com/office/drawing/2014/main" id="{5A855CFF-A356-473B-914A-A177947B1941}"/>
              </a:ext>
            </a:extLst>
          </p:cNvPr>
          <p:cNvSpPr/>
          <p:nvPr/>
        </p:nvSpPr>
        <p:spPr>
          <a:xfrm>
            <a:off x="5143608" y="3704887"/>
            <a:ext cx="1645928" cy="225424"/>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9" name="Rechte verbindingslijn met pijl 8">
            <a:extLst>
              <a:ext uri="{FF2B5EF4-FFF2-40B4-BE49-F238E27FC236}">
                <a16:creationId xmlns:a16="http://schemas.microsoft.com/office/drawing/2014/main" id="{01C4A404-487A-482A-95BB-1B6BE5B74130}"/>
              </a:ext>
            </a:extLst>
          </p:cNvPr>
          <p:cNvCxnSpPr>
            <a:cxnSpLocks/>
          </p:cNvCxnSpPr>
          <p:nvPr/>
        </p:nvCxnSpPr>
        <p:spPr>
          <a:xfrm>
            <a:off x="6076172" y="3949179"/>
            <a:ext cx="366961" cy="33627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3" name="Afbeelding 12">
            <a:extLst>
              <a:ext uri="{FF2B5EF4-FFF2-40B4-BE49-F238E27FC236}">
                <a16:creationId xmlns:a16="http://schemas.microsoft.com/office/drawing/2014/main" id="{7EDB1BA3-0064-4D1E-A5A4-23A4BA239E38}"/>
              </a:ext>
            </a:extLst>
          </p:cNvPr>
          <p:cNvPicPr>
            <a:picLocks noChangeAspect="1"/>
          </p:cNvPicPr>
          <p:nvPr/>
        </p:nvPicPr>
        <p:blipFill>
          <a:blip r:embed="rId4"/>
          <a:stretch>
            <a:fillRect/>
          </a:stretch>
        </p:blipFill>
        <p:spPr>
          <a:xfrm>
            <a:off x="7819973" y="5939517"/>
            <a:ext cx="4328484" cy="505927"/>
          </a:xfrm>
          <a:prstGeom prst="rect">
            <a:avLst/>
          </a:prstGeom>
        </p:spPr>
      </p:pic>
      <p:sp>
        <p:nvSpPr>
          <p:cNvPr id="15" name="Rechthoek: afgeronde hoeken 14">
            <a:extLst>
              <a:ext uri="{FF2B5EF4-FFF2-40B4-BE49-F238E27FC236}">
                <a16:creationId xmlns:a16="http://schemas.microsoft.com/office/drawing/2014/main" id="{499367C2-1D53-4AE3-A274-EF5AF970E25A}"/>
              </a:ext>
            </a:extLst>
          </p:cNvPr>
          <p:cNvSpPr/>
          <p:nvPr/>
        </p:nvSpPr>
        <p:spPr>
          <a:xfrm>
            <a:off x="8114444" y="5036713"/>
            <a:ext cx="486483" cy="131944"/>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6" name="Rechte verbindingslijn met pijl 15">
            <a:extLst>
              <a:ext uri="{FF2B5EF4-FFF2-40B4-BE49-F238E27FC236}">
                <a16:creationId xmlns:a16="http://schemas.microsoft.com/office/drawing/2014/main" id="{4F443EB0-BFB7-42B9-B362-5C3B9DD8949E}"/>
              </a:ext>
            </a:extLst>
          </p:cNvPr>
          <p:cNvCxnSpPr>
            <a:cxnSpLocks/>
          </p:cNvCxnSpPr>
          <p:nvPr/>
        </p:nvCxnSpPr>
        <p:spPr>
          <a:xfrm flipH="1">
            <a:off x="7896721" y="5168657"/>
            <a:ext cx="217723" cy="7688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Tijdelijke aanduiding voor dianummer 1">
            <a:extLst>
              <a:ext uri="{FF2B5EF4-FFF2-40B4-BE49-F238E27FC236}">
                <a16:creationId xmlns:a16="http://schemas.microsoft.com/office/drawing/2014/main" id="{3914C220-5544-4954-8C4D-0D0790C4B595}"/>
              </a:ext>
            </a:extLst>
          </p:cNvPr>
          <p:cNvSpPr txBox="1">
            <a:spLocks/>
          </p:cNvSpPr>
          <p:nvPr/>
        </p:nvSpPr>
        <p:spPr>
          <a:xfrm>
            <a:off x="9442493" y="6429400"/>
            <a:ext cx="2749507" cy="428600"/>
          </a:xfrm>
          <a:prstGeom prst="rect">
            <a:avLst/>
          </a:prstGeom>
        </p:spPr>
        <p:txBody>
          <a:bodyPr vert="horz" lIns="91440" tIns="45720" rIns="91440" bIns="45720" rtlCol="0" anchor="ctr"/>
          <a:lstStyle>
            <a:defPPr>
              <a:defRPr lang="nl-BE"/>
            </a:defPPr>
            <a:lvl1pPr marL="0" algn="r" defTabSz="914400" rtl="0" eaLnBrk="1" latinLnBrk="0" hangingPunct="1">
              <a:defRPr sz="9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9E3A5C-986B-47BE-8F96-3787467B82A8}" type="slidenum">
              <a:rPr lang="nl-BE" smtClean="0">
                <a:solidFill>
                  <a:prstClr val="white"/>
                </a:solidFill>
              </a:rPr>
              <a:pPr/>
              <a:t>21</a:t>
            </a:fld>
            <a:endParaRPr lang="nl-BE">
              <a:solidFill>
                <a:prstClr val="white"/>
              </a:solidFill>
            </a:endParaRPr>
          </a:p>
        </p:txBody>
      </p:sp>
      <p:pic>
        <p:nvPicPr>
          <p:cNvPr id="17" name="Afbeelding 5" descr="Afbeelding met apparaat, meter&#10;&#10;Automatisch gegenereerde beschrijving">
            <a:extLst>
              <a:ext uri="{FF2B5EF4-FFF2-40B4-BE49-F238E27FC236}">
                <a16:creationId xmlns:a16="http://schemas.microsoft.com/office/drawing/2014/main" id="{A4A733A1-F552-4B6D-8C29-5E84B7096D22}"/>
              </a:ext>
            </a:extLst>
          </p:cNvPr>
          <p:cNvPicPr>
            <a:picLocks noChangeAspect="1"/>
          </p:cNvPicPr>
          <p:nvPr/>
        </p:nvPicPr>
        <p:blipFill>
          <a:blip r:embed="rId5"/>
          <a:stretch>
            <a:fillRect/>
          </a:stretch>
        </p:blipFill>
        <p:spPr>
          <a:xfrm>
            <a:off x="1856268" y="989617"/>
            <a:ext cx="1224501" cy="1274627"/>
          </a:xfrm>
          <a:prstGeom prst="rect">
            <a:avLst/>
          </a:prstGeom>
        </p:spPr>
      </p:pic>
      <p:pic>
        <p:nvPicPr>
          <p:cNvPr id="19" name="Afbeelding 7" descr="Afbeelding met apparaat&#10;&#10;Automatisch gegenereerde beschrijving">
            <a:extLst>
              <a:ext uri="{FF2B5EF4-FFF2-40B4-BE49-F238E27FC236}">
                <a16:creationId xmlns:a16="http://schemas.microsoft.com/office/drawing/2014/main" id="{9D13A79F-A3E2-4113-AC84-BFFC03B915EB}"/>
              </a:ext>
            </a:extLst>
          </p:cNvPr>
          <p:cNvPicPr>
            <a:picLocks noChangeAspect="1"/>
          </p:cNvPicPr>
          <p:nvPr/>
        </p:nvPicPr>
        <p:blipFill>
          <a:blip r:embed="rId6"/>
          <a:stretch>
            <a:fillRect/>
          </a:stretch>
        </p:blipFill>
        <p:spPr>
          <a:xfrm>
            <a:off x="5098213" y="999940"/>
            <a:ext cx="2200275" cy="1333500"/>
          </a:xfrm>
          <a:prstGeom prst="rect">
            <a:avLst/>
          </a:prstGeom>
        </p:spPr>
      </p:pic>
      <p:pic>
        <p:nvPicPr>
          <p:cNvPr id="24" name="Picture 4" descr="Manometer zandfilter drukmeter 0 - 4 bar (1/4&quot;)">
            <a:extLst>
              <a:ext uri="{FF2B5EF4-FFF2-40B4-BE49-F238E27FC236}">
                <a16:creationId xmlns:a16="http://schemas.microsoft.com/office/drawing/2014/main" id="{C678CC22-4A78-413C-9F3E-07F7934C8BD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32896" y="860367"/>
            <a:ext cx="1346735" cy="1346735"/>
          </a:xfrm>
          <a:prstGeom prst="rect">
            <a:avLst/>
          </a:prstGeom>
          <a:noFill/>
          <a:extLst>
            <a:ext uri="{909E8E84-426E-40DD-AFC4-6F175D3DCCD1}">
              <a14:hiddenFill xmlns:a14="http://schemas.microsoft.com/office/drawing/2010/main">
                <a:solidFill>
                  <a:srgbClr val="FFFFFF"/>
                </a:solidFill>
              </a14:hiddenFill>
            </a:ext>
          </a:extLst>
        </p:spPr>
      </p:pic>
      <p:pic>
        <p:nvPicPr>
          <p:cNvPr id="28" name="Afbeelding 27">
            <a:extLst>
              <a:ext uri="{FF2B5EF4-FFF2-40B4-BE49-F238E27FC236}">
                <a16:creationId xmlns:a16="http://schemas.microsoft.com/office/drawing/2014/main" id="{FD240058-861A-42C8-89B4-7A0BE35F744A}"/>
              </a:ext>
            </a:extLst>
          </p:cNvPr>
          <p:cNvPicPr>
            <a:picLocks noChangeAspect="1"/>
          </p:cNvPicPr>
          <p:nvPr/>
        </p:nvPicPr>
        <p:blipFill>
          <a:blip r:embed="rId8"/>
          <a:stretch>
            <a:fillRect/>
          </a:stretch>
        </p:blipFill>
        <p:spPr>
          <a:xfrm>
            <a:off x="1077568" y="1244149"/>
            <a:ext cx="832875" cy="884750"/>
          </a:xfrm>
          <a:prstGeom prst="rect">
            <a:avLst/>
          </a:prstGeom>
        </p:spPr>
      </p:pic>
      <p:pic>
        <p:nvPicPr>
          <p:cNvPr id="33" name="Afbeelding 32" descr="Afbeelding met tekst&#10;&#10;Automatisch gegenereerde beschrijving">
            <a:extLst>
              <a:ext uri="{FF2B5EF4-FFF2-40B4-BE49-F238E27FC236}">
                <a16:creationId xmlns:a16="http://schemas.microsoft.com/office/drawing/2014/main" id="{4D932478-510D-414C-9701-C4B378374FEC}"/>
              </a:ext>
            </a:extLst>
          </p:cNvPr>
          <p:cNvPicPr>
            <a:picLocks noChangeAspect="1"/>
          </p:cNvPicPr>
          <p:nvPr/>
        </p:nvPicPr>
        <p:blipFill rotWithShape="1">
          <a:blip r:embed="rId9">
            <a:extLst>
              <a:ext uri="{28A0092B-C50C-407E-A947-70E740481C1C}">
                <a14:useLocalDpi xmlns:a14="http://schemas.microsoft.com/office/drawing/2010/main" val="0"/>
              </a:ext>
            </a:extLst>
          </a:blip>
          <a:srcRect l="43101" t="11798" r="42339" b="14430"/>
          <a:stretch/>
        </p:blipFill>
        <p:spPr>
          <a:xfrm>
            <a:off x="11502887" y="961089"/>
            <a:ext cx="230274" cy="1166729"/>
          </a:xfrm>
          <a:prstGeom prst="rect">
            <a:avLst/>
          </a:prstGeom>
        </p:spPr>
      </p:pic>
      <p:pic>
        <p:nvPicPr>
          <p:cNvPr id="1026" name="Picture 2" descr="Afbeeldingsresultaat voor pasco sensor">
            <a:extLst>
              <a:ext uri="{FF2B5EF4-FFF2-40B4-BE49-F238E27FC236}">
                <a16:creationId xmlns:a16="http://schemas.microsoft.com/office/drawing/2014/main" id="{04D5FC27-AA94-469A-BD4F-FB3BA4BA78C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09262" y="1096482"/>
            <a:ext cx="1161520" cy="12090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at voor schroefmaat">
            <a:extLst>
              <a:ext uri="{FF2B5EF4-FFF2-40B4-BE49-F238E27FC236}">
                <a16:creationId xmlns:a16="http://schemas.microsoft.com/office/drawing/2014/main" id="{0FC1C2E4-33E5-47D2-BB99-7DF548AFB48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207099">
            <a:off x="4229869" y="1708877"/>
            <a:ext cx="1389441" cy="538841"/>
          </a:xfrm>
          <a:prstGeom prst="rect">
            <a:avLst/>
          </a:prstGeom>
          <a:noFill/>
          <a:extLst>
            <a:ext uri="{909E8E84-426E-40DD-AFC4-6F175D3DCCD1}">
              <a14:hiddenFill xmlns:a14="http://schemas.microsoft.com/office/drawing/2010/main">
                <a:solidFill>
                  <a:srgbClr val="FFFFFF"/>
                </a:solidFill>
              </a14:hiddenFill>
            </a:ext>
          </a:extLst>
        </p:spPr>
      </p:pic>
      <p:pic>
        <p:nvPicPr>
          <p:cNvPr id="35" name="Afbeelding 34">
            <a:extLst>
              <a:ext uri="{FF2B5EF4-FFF2-40B4-BE49-F238E27FC236}">
                <a16:creationId xmlns:a16="http://schemas.microsoft.com/office/drawing/2014/main" id="{7A3CD495-5FA3-48E7-B19E-49062E96E2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92408" y="1155007"/>
            <a:ext cx="1178433" cy="1052095"/>
          </a:xfrm>
          <a:prstGeom prst="rect">
            <a:avLst/>
          </a:prstGeom>
        </p:spPr>
      </p:pic>
      <p:pic>
        <p:nvPicPr>
          <p:cNvPr id="12" name="Afbeelding 11" descr="Afbeelding met wapen, mes&#10;&#10;Automatisch gegenereerde beschrijving">
            <a:extLst>
              <a:ext uri="{FF2B5EF4-FFF2-40B4-BE49-F238E27FC236}">
                <a16:creationId xmlns:a16="http://schemas.microsoft.com/office/drawing/2014/main" id="{8B6E3604-2066-4395-AAD6-A4D37EB36301}"/>
              </a:ext>
            </a:extLst>
          </p:cNvPr>
          <p:cNvPicPr>
            <a:picLocks noChangeAspect="1"/>
          </p:cNvPicPr>
          <p:nvPr/>
        </p:nvPicPr>
        <p:blipFill rotWithShape="1">
          <a:blip r:embed="rId13">
            <a:extLst>
              <a:ext uri="{28A0092B-C50C-407E-A947-70E740481C1C}">
                <a14:useLocalDpi xmlns:a14="http://schemas.microsoft.com/office/drawing/2010/main" val="0"/>
              </a:ext>
            </a:extLst>
          </a:blip>
          <a:srcRect l="5489" t="13423" r="4995" b="17712"/>
          <a:stretch/>
        </p:blipFill>
        <p:spPr>
          <a:xfrm>
            <a:off x="8792139" y="1021121"/>
            <a:ext cx="1384214" cy="1064893"/>
          </a:xfrm>
          <a:prstGeom prst="rect">
            <a:avLst/>
          </a:prstGeom>
        </p:spPr>
      </p:pic>
      <p:pic>
        <p:nvPicPr>
          <p:cNvPr id="4" name="Afbeelding 3">
            <a:extLst>
              <a:ext uri="{FF2B5EF4-FFF2-40B4-BE49-F238E27FC236}">
                <a16:creationId xmlns:a16="http://schemas.microsoft.com/office/drawing/2014/main" id="{CF95B285-410C-904A-BC38-897ADC69020B}"/>
              </a:ext>
            </a:extLst>
          </p:cNvPr>
          <p:cNvPicPr>
            <a:picLocks noChangeAspect="1"/>
          </p:cNvPicPr>
          <p:nvPr/>
        </p:nvPicPr>
        <p:blipFill>
          <a:blip r:embed="rId14"/>
          <a:stretch>
            <a:fillRect/>
          </a:stretch>
        </p:blipFill>
        <p:spPr>
          <a:xfrm>
            <a:off x="374469" y="2193732"/>
            <a:ext cx="8433523" cy="960485"/>
          </a:xfrm>
          <a:prstGeom prst="rect">
            <a:avLst/>
          </a:prstGeom>
        </p:spPr>
      </p:pic>
      <p:pic>
        <p:nvPicPr>
          <p:cNvPr id="1030" name="Picture 6" descr="Afbeeldingsresultaat voor beduidende cijfers">
            <a:extLst>
              <a:ext uri="{FF2B5EF4-FFF2-40B4-BE49-F238E27FC236}">
                <a16:creationId xmlns:a16="http://schemas.microsoft.com/office/drawing/2014/main" id="{76090D20-95D5-45BD-A62D-7BABFB471E0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90" y="4562265"/>
            <a:ext cx="1499595" cy="1080840"/>
          </a:xfrm>
          <a:prstGeom prst="rect">
            <a:avLst/>
          </a:prstGeom>
          <a:noFill/>
          <a:extLst>
            <a:ext uri="{909E8E84-426E-40DD-AFC4-6F175D3DCCD1}">
              <a14:hiddenFill xmlns:a14="http://schemas.microsoft.com/office/drawing/2010/main">
                <a:solidFill>
                  <a:srgbClr val="FFFFFF"/>
                </a:solidFill>
              </a14:hiddenFill>
            </a:ext>
          </a:extLst>
        </p:spPr>
      </p:pic>
      <p:pic>
        <p:nvPicPr>
          <p:cNvPr id="38" name="Afbeelding 37">
            <a:extLst>
              <a:ext uri="{FF2B5EF4-FFF2-40B4-BE49-F238E27FC236}">
                <a16:creationId xmlns:a16="http://schemas.microsoft.com/office/drawing/2014/main" id="{8C0C8814-E6F7-42BD-9D62-3EDCC99121C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88246" y="5526961"/>
            <a:ext cx="1709463" cy="384955"/>
          </a:xfrm>
          <a:prstGeom prst="rect">
            <a:avLst/>
          </a:prstGeom>
        </p:spPr>
      </p:pic>
      <p:sp>
        <p:nvSpPr>
          <p:cNvPr id="42" name="Zeshoek 41">
            <a:extLst>
              <a:ext uri="{FF2B5EF4-FFF2-40B4-BE49-F238E27FC236}">
                <a16:creationId xmlns:a16="http://schemas.microsoft.com/office/drawing/2014/main" id="{CC5E5EBB-5D9E-4449-9C04-4260B46725E4}"/>
              </a:ext>
            </a:extLst>
          </p:cNvPr>
          <p:cNvSpPr/>
          <p:nvPr/>
        </p:nvSpPr>
        <p:spPr>
          <a:xfrm>
            <a:off x="10611134" y="382136"/>
            <a:ext cx="1030406" cy="812043"/>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Doelen Engineering</a:t>
            </a:r>
          </a:p>
        </p:txBody>
      </p:sp>
    </p:spTree>
    <p:extLst>
      <p:ext uri="{BB962C8B-B14F-4D97-AF65-F5344CB8AC3E}">
        <p14:creationId xmlns:p14="http://schemas.microsoft.com/office/powerpoint/2010/main" val="354380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22</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Doelen engineering LPD 1-10</a:t>
            </a:r>
          </a:p>
        </p:txBody>
      </p:sp>
      <p:pic>
        <p:nvPicPr>
          <p:cNvPr id="4" name="Afbeelding 3">
            <a:extLst>
              <a:ext uri="{FF2B5EF4-FFF2-40B4-BE49-F238E27FC236}">
                <a16:creationId xmlns:a16="http://schemas.microsoft.com/office/drawing/2014/main" id="{BA5CD2EA-5340-5D41-89C1-090E9D1C9C58}"/>
              </a:ext>
            </a:extLst>
          </p:cNvPr>
          <p:cNvPicPr>
            <a:picLocks noChangeAspect="1"/>
          </p:cNvPicPr>
          <p:nvPr/>
        </p:nvPicPr>
        <p:blipFill>
          <a:blip r:embed="rId2"/>
          <a:stretch>
            <a:fillRect/>
          </a:stretch>
        </p:blipFill>
        <p:spPr>
          <a:xfrm>
            <a:off x="1409700" y="1588086"/>
            <a:ext cx="9372600" cy="1295400"/>
          </a:xfrm>
          <a:prstGeom prst="rect">
            <a:avLst/>
          </a:prstGeom>
        </p:spPr>
      </p:pic>
      <p:pic>
        <p:nvPicPr>
          <p:cNvPr id="5" name="Afbeelding 4">
            <a:extLst>
              <a:ext uri="{FF2B5EF4-FFF2-40B4-BE49-F238E27FC236}">
                <a16:creationId xmlns:a16="http://schemas.microsoft.com/office/drawing/2014/main" id="{05528DE5-0C40-AB44-8D10-FBE4F1E5EC70}"/>
              </a:ext>
            </a:extLst>
          </p:cNvPr>
          <p:cNvPicPr>
            <a:picLocks noChangeAspect="1"/>
          </p:cNvPicPr>
          <p:nvPr/>
        </p:nvPicPr>
        <p:blipFill>
          <a:blip r:embed="rId3"/>
          <a:stretch>
            <a:fillRect/>
          </a:stretch>
        </p:blipFill>
        <p:spPr>
          <a:xfrm>
            <a:off x="1409700" y="3053934"/>
            <a:ext cx="9372600" cy="2540000"/>
          </a:xfrm>
          <a:prstGeom prst="rect">
            <a:avLst/>
          </a:prstGeom>
        </p:spPr>
      </p:pic>
      <p:sp>
        <p:nvSpPr>
          <p:cNvPr id="7" name="Zeshoek 6">
            <a:extLst>
              <a:ext uri="{FF2B5EF4-FFF2-40B4-BE49-F238E27FC236}">
                <a16:creationId xmlns:a16="http://schemas.microsoft.com/office/drawing/2014/main" id="{C2CCDFCB-D6D0-4E31-A228-E80E9853EBB3}"/>
              </a:ext>
            </a:extLst>
          </p:cNvPr>
          <p:cNvSpPr/>
          <p:nvPr/>
        </p:nvSpPr>
        <p:spPr>
          <a:xfrm>
            <a:off x="10611134" y="382136"/>
            <a:ext cx="1030406" cy="812043"/>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Doelen Engineering</a:t>
            </a:r>
          </a:p>
        </p:txBody>
      </p:sp>
      <p:pic>
        <p:nvPicPr>
          <p:cNvPr id="8" name="Afbeelding 7">
            <a:extLst>
              <a:ext uri="{FF2B5EF4-FFF2-40B4-BE49-F238E27FC236}">
                <a16:creationId xmlns:a16="http://schemas.microsoft.com/office/drawing/2014/main" id="{E15A8FFA-568C-42EF-B9BB-0A54098EC6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8812" y="2029645"/>
            <a:ext cx="2243138" cy="1143000"/>
          </a:xfrm>
          <a:prstGeom prst="rect">
            <a:avLst/>
          </a:prstGeom>
        </p:spPr>
      </p:pic>
      <p:pic>
        <p:nvPicPr>
          <p:cNvPr id="11" name="Afbeelding 10">
            <a:extLst>
              <a:ext uri="{FF2B5EF4-FFF2-40B4-BE49-F238E27FC236}">
                <a16:creationId xmlns:a16="http://schemas.microsoft.com/office/drawing/2014/main" id="{C0E3F849-EF3C-4B65-9545-A7AD7CA24C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419" y="4701655"/>
            <a:ext cx="2303663" cy="1727746"/>
          </a:xfrm>
          <a:prstGeom prst="rect">
            <a:avLst/>
          </a:prstGeom>
        </p:spPr>
      </p:pic>
      <p:pic>
        <p:nvPicPr>
          <p:cNvPr id="12" name="Picture 8" descr="Persoonlijke beschermingsmiddelen - CDO Geel">
            <a:extLst>
              <a:ext uri="{FF2B5EF4-FFF2-40B4-BE49-F238E27FC236}">
                <a16:creationId xmlns:a16="http://schemas.microsoft.com/office/drawing/2014/main" id="{5D99800E-CA38-4CFC-B0EB-86975DCB75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54035" y="4854587"/>
            <a:ext cx="1166346" cy="1574813"/>
          </a:xfrm>
          <a:prstGeom prst="rect">
            <a:avLst/>
          </a:prstGeom>
          <a:noFill/>
          <a:extLst>
            <a:ext uri="{909E8E84-426E-40DD-AFC4-6F175D3DCCD1}">
              <a14:hiddenFill xmlns:a14="http://schemas.microsoft.com/office/drawing/2010/main">
                <a:solidFill>
                  <a:srgbClr val="FFFFFF"/>
                </a:solidFill>
              </a14:hiddenFill>
            </a:ext>
          </a:extLst>
        </p:spPr>
      </p:pic>
      <p:pic>
        <p:nvPicPr>
          <p:cNvPr id="13" name="Afbeelding 12" descr="Afbeelding met gebouw, koepel&#10;&#10;Automatisch gegenereerde beschrijving">
            <a:extLst>
              <a:ext uri="{FF2B5EF4-FFF2-40B4-BE49-F238E27FC236}">
                <a16:creationId xmlns:a16="http://schemas.microsoft.com/office/drawing/2014/main" id="{A77FF779-AB91-48E3-BAC1-07C8B97FDB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69148" y="4861243"/>
            <a:ext cx="1549562" cy="1568157"/>
          </a:xfrm>
          <a:prstGeom prst="rect">
            <a:avLst/>
          </a:prstGeom>
        </p:spPr>
      </p:pic>
    </p:spTree>
    <p:extLst>
      <p:ext uri="{BB962C8B-B14F-4D97-AF65-F5344CB8AC3E}">
        <p14:creationId xmlns:p14="http://schemas.microsoft.com/office/powerpoint/2010/main" val="1268420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23</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Doelen engineering LPD 1-10</a:t>
            </a:r>
          </a:p>
        </p:txBody>
      </p:sp>
      <p:pic>
        <p:nvPicPr>
          <p:cNvPr id="4" name="Afbeelding 3">
            <a:extLst>
              <a:ext uri="{FF2B5EF4-FFF2-40B4-BE49-F238E27FC236}">
                <a16:creationId xmlns:a16="http://schemas.microsoft.com/office/drawing/2014/main" id="{0B46B190-8EF6-DE48-BDF3-F72204640408}"/>
              </a:ext>
            </a:extLst>
          </p:cNvPr>
          <p:cNvPicPr>
            <a:picLocks noChangeAspect="1"/>
          </p:cNvPicPr>
          <p:nvPr/>
        </p:nvPicPr>
        <p:blipFill>
          <a:blip r:embed="rId2"/>
          <a:stretch>
            <a:fillRect/>
          </a:stretch>
        </p:blipFill>
        <p:spPr>
          <a:xfrm>
            <a:off x="1409700" y="1588086"/>
            <a:ext cx="9372600" cy="3111500"/>
          </a:xfrm>
          <a:prstGeom prst="rect">
            <a:avLst/>
          </a:prstGeom>
        </p:spPr>
      </p:pic>
      <p:sp>
        <p:nvSpPr>
          <p:cNvPr id="6" name="Zeshoek 5">
            <a:extLst>
              <a:ext uri="{FF2B5EF4-FFF2-40B4-BE49-F238E27FC236}">
                <a16:creationId xmlns:a16="http://schemas.microsoft.com/office/drawing/2014/main" id="{4B32D3CB-6D7B-4D9D-9182-CB07BE341784}"/>
              </a:ext>
            </a:extLst>
          </p:cNvPr>
          <p:cNvSpPr/>
          <p:nvPr/>
        </p:nvSpPr>
        <p:spPr>
          <a:xfrm>
            <a:off x="10611134" y="382136"/>
            <a:ext cx="1030406" cy="812043"/>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Doelen Engineering</a:t>
            </a:r>
          </a:p>
        </p:txBody>
      </p:sp>
      <p:sp>
        <p:nvSpPr>
          <p:cNvPr id="7" name="Rechthoek: afgeronde hoeken 6">
            <a:extLst>
              <a:ext uri="{FF2B5EF4-FFF2-40B4-BE49-F238E27FC236}">
                <a16:creationId xmlns:a16="http://schemas.microsoft.com/office/drawing/2014/main" id="{77686538-B2C4-43FC-934C-9FACAFE579E5}"/>
              </a:ext>
            </a:extLst>
          </p:cNvPr>
          <p:cNvSpPr/>
          <p:nvPr/>
        </p:nvSpPr>
        <p:spPr>
          <a:xfrm>
            <a:off x="3482510" y="1690009"/>
            <a:ext cx="1225968" cy="268444"/>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a:extLst>
              <a:ext uri="{FF2B5EF4-FFF2-40B4-BE49-F238E27FC236}">
                <a16:creationId xmlns:a16="http://schemas.microsoft.com/office/drawing/2014/main" id="{DE53EC79-9DB1-4114-A071-86A74B1D5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0" y="4669960"/>
            <a:ext cx="2986551" cy="2222159"/>
          </a:xfrm>
          <a:prstGeom prst="rect">
            <a:avLst/>
          </a:prstGeom>
        </p:spPr>
      </p:pic>
      <p:pic>
        <p:nvPicPr>
          <p:cNvPr id="9" name="Afbeelding 8">
            <a:extLst>
              <a:ext uri="{FF2B5EF4-FFF2-40B4-BE49-F238E27FC236}">
                <a16:creationId xmlns:a16="http://schemas.microsoft.com/office/drawing/2014/main" id="{C5A30454-3947-4E02-B4F1-74878F54A8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6871" y="4677239"/>
            <a:ext cx="3915204" cy="2202302"/>
          </a:xfrm>
          <a:prstGeom prst="rect">
            <a:avLst/>
          </a:prstGeom>
        </p:spPr>
      </p:pic>
      <p:pic>
        <p:nvPicPr>
          <p:cNvPr id="10" name="Afbeelding 9">
            <a:extLst>
              <a:ext uri="{FF2B5EF4-FFF2-40B4-BE49-F238E27FC236}">
                <a16:creationId xmlns:a16="http://schemas.microsoft.com/office/drawing/2014/main" id="{D28B5936-D067-40B1-AD19-A33CFD5FCA22}"/>
              </a:ext>
            </a:extLst>
          </p:cNvPr>
          <p:cNvPicPr>
            <a:picLocks noChangeAspect="1"/>
          </p:cNvPicPr>
          <p:nvPr/>
        </p:nvPicPr>
        <p:blipFill rotWithShape="1">
          <a:blip r:embed="rId5"/>
          <a:srcRect b="80294"/>
          <a:stretch/>
        </p:blipFill>
        <p:spPr>
          <a:xfrm>
            <a:off x="5114376" y="1200059"/>
            <a:ext cx="5553796" cy="278315"/>
          </a:xfrm>
          <a:prstGeom prst="rect">
            <a:avLst/>
          </a:prstGeom>
        </p:spPr>
      </p:pic>
      <p:pic>
        <p:nvPicPr>
          <p:cNvPr id="12" name="Afbeelding 11">
            <a:extLst>
              <a:ext uri="{FF2B5EF4-FFF2-40B4-BE49-F238E27FC236}">
                <a16:creationId xmlns:a16="http://schemas.microsoft.com/office/drawing/2014/main" id="{FDCA3252-A30C-451D-81DD-E248342C976B}"/>
              </a:ext>
            </a:extLst>
          </p:cNvPr>
          <p:cNvPicPr>
            <a:picLocks noChangeAspect="1"/>
          </p:cNvPicPr>
          <p:nvPr/>
        </p:nvPicPr>
        <p:blipFill>
          <a:blip r:embed="rId6"/>
          <a:stretch>
            <a:fillRect/>
          </a:stretch>
        </p:blipFill>
        <p:spPr>
          <a:xfrm>
            <a:off x="6679896" y="718851"/>
            <a:ext cx="1925017" cy="388993"/>
          </a:xfrm>
          <a:prstGeom prst="rect">
            <a:avLst/>
          </a:prstGeom>
        </p:spPr>
      </p:pic>
      <p:sp>
        <p:nvSpPr>
          <p:cNvPr id="14" name="Rechthoek: afgeronde hoeken 13">
            <a:extLst>
              <a:ext uri="{FF2B5EF4-FFF2-40B4-BE49-F238E27FC236}">
                <a16:creationId xmlns:a16="http://schemas.microsoft.com/office/drawing/2014/main" id="{3A70A0F4-DB7D-42B0-BB15-70A5E30A30C2}"/>
              </a:ext>
            </a:extLst>
          </p:cNvPr>
          <p:cNvSpPr/>
          <p:nvPr/>
        </p:nvSpPr>
        <p:spPr>
          <a:xfrm>
            <a:off x="6555531" y="1144070"/>
            <a:ext cx="1225968" cy="268444"/>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5" name="Rechte verbindingslijn met pijl 14">
            <a:extLst>
              <a:ext uri="{FF2B5EF4-FFF2-40B4-BE49-F238E27FC236}">
                <a16:creationId xmlns:a16="http://schemas.microsoft.com/office/drawing/2014/main" id="{52588984-DC18-4ADA-BD82-5DFCED92AF13}"/>
              </a:ext>
            </a:extLst>
          </p:cNvPr>
          <p:cNvCxnSpPr>
            <a:cxnSpLocks/>
          </p:cNvCxnSpPr>
          <p:nvPr/>
        </p:nvCxnSpPr>
        <p:spPr>
          <a:xfrm flipV="1">
            <a:off x="4708478" y="1412515"/>
            <a:ext cx="1847053" cy="277494"/>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8" name="Afbeelding 17">
            <a:extLst>
              <a:ext uri="{FF2B5EF4-FFF2-40B4-BE49-F238E27FC236}">
                <a16:creationId xmlns:a16="http://schemas.microsoft.com/office/drawing/2014/main" id="{076C6980-1CED-48E7-A629-E4EC6C3C558D}"/>
              </a:ext>
            </a:extLst>
          </p:cNvPr>
          <p:cNvPicPr>
            <a:picLocks noChangeAspect="1"/>
          </p:cNvPicPr>
          <p:nvPr/>
        </p:nvPicPr>
        <p:blipFill>
          <a:blip r:embed="rId7"/>
          <a:stretch>
            <a:fillRect/>
          </a:stretch>
        </p:blipFill>
        <p:spPr>
          <a:xfrm>
            <a:off x="6892075" y="4682348"/>
            <a:ext cx="2813991" cy="2194145"/>
          </a:xfrm>
          <a:prstGeom prst="rect">
            <a:avLst/>
          </a:prstGeom>
        </p:spPr>
      </p:pic>
      <p:pic>
        <p:nvPicPr>
          <p:cNvPr id="20" name="Afbeelding 19">
            <a:extLst>
              <a:ext uri="{FF2B5EF4-FFF2-40B4-BE49-F238E27FC236}">
                <a16:creationId xmlns:a16="http://schemas.microsoft.com/office/drawing/2014/main" id="{77FC4EA1-5924-4164-BE67-E4630547ED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4516" y="3128856"/>
            <a:ext cx="3161764" cy="1550051"/>
          </a:xfrm>
          <a:prstGeom prst="rect">
            <a:avLst/>
          </a:prstGeom>
        </p:spPr>
      </p:pic>
      <p:pic>
        <p:nvPicPr>
          <p:cNvPr id="3074" name="Picture 2">
            <a:extLst>
              <a:ext uri="{FF2B5EF4-FFF2-40B4-BE49-F238E27FC236}">
                <a16:creationId xmlns:a16="http://schemas.microsoft.com/office/drawing/2014/main" id="{67B747CE-7492-4B12-A1D6-43B610014FFD}"/>
              </a:ext>
            </a:extLst>
          </p:cNvPr>
          <p:cNvPicPr>
            <a:picLocks noChangeAspect="1" noChangeArrowheads="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9701597" y="4677238"/>
            <a:ext cx="2192428" cy="218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Afbeelding 21">
            <a:extLst>
              <a:ext uri="{FF2B5EF4-FFF2-40B4-BE49-F238E27FC236}">
                <a16:creationId xmlns:a16="http://schemas.microsoft.com/office/drawing/2014/main" id="{3B27DE54-8AB7-4B3F-83CC-31EA648A89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62" y="3004933"/>
            <a:ext cx="2632454" cy="1665027"/>
          </a:xfrm>
          <a:prstGeom prst="rect">
            <a:avLst/>
          </a:prstGeom>
        </p:spPr>
      </p:pic>
    </p:spTree>
    <p:extLst>
      <p:ext uri="{BB962C8B-B14F-4D97-AF65-F5344CB8AC3E}">
        <p14:creationId xmlns:p14="http://schemas.microsoft.com/office/powerpoint/2010/main" val="2584227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24</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Doelen engineering LPD 1-10</a:t>
            </a:r>
          </a:p>
        </p:txBody>
      </p:sp>
      <p:pic>
        <p:nvPicPr>
          <p:cNvPr id="4" name="Afbeelding 3">
            <a:extLst>
              <a:ext uri="{FF2B5EF4-FFF2-40B4-BE49-F238E27FC236}">
                <a16:creationId xmlns:a16="http://schemas.microsoft.com/office/drawing/2014/main" id="{14C43367-BFDD-B049-956B-06DCAC6D2A23}"/>
              </a:ext>
            </a:extLst>
          </p:cNvPr>
          <p:cNvPicPr>
            <a:picLocks noChangeAspect="1"/>
          </p:cNvPicPr>
          <p:nvPr/>
        </p:nvPicPr>
        <p:blipFill>
          <a:blip r:embed="rId2"/>
          <a:stretch>
            <a:fillRect/>
          </a:stretch>
        </p:blipFill>
        <p:spPr>
          <a:xfrm>
            <a:off x="1540510" y="1796793"/>
            <a:ext cx="9232900" cy="3238500"/>
          </a:xfrm>
          <a:prstGeom prst="rect">
            <a:avLst/>
          </a:prstGeom>
        </p:spPr>
      </p:pic>
      <p:pic>
        <p:nvPicPr>
          <p:cNvPr id="6" name="Afbeelding 5">
            <a:extLst>
              <a:ext uri="{FF2B5EF4-FFF2-40B4-BE49-F238E27FC236}">
                <a16:creationId xmlns:a16="http://schemas.microsoft.com/office/drawing/2014/main" id="{3184C1DB-CCEB-4EEE-A7FA-3B8E24062388}"/>
              </a:ext>
            </a:extLst>
          </p:cNvPr>
          <p:cNvPicPr>
            <a:picLocks noChangeAspect="1"/>
          </p:cNvPicPr>
          <p:nvPr/>
        </p:nvPicPr>
        <p:blipFill>
          <a:blip r:embed="rId3"/>
          <a:stretch>
            <a:fillRect/>
          </a:stretch>
        </p:blipFill>
        <p:spPr>
          <a:xfrm>
            <a:off x="6875889" y="4018851"/>
            <a:ext cx="5316111" cy="2058798"/>
          </a:xfrm>
          <a:prstGeom prst="rect">
            <a:avLst/>
          </a:prstGeom>
        </p:spPr>
      </p:pic>
      <p:pic>
        <p:nvPicPr>
          <p:cNvPr id="8" name="Afbeelding 7">
            <a:extLst>
              <a:ext uri="{FF2B5EF4-FFF2-40B4-BE49-F238E27FC236}">
                <a16:creationId xmlns:a16="http://schemas.microsoft.com/office/drawing/2014/main" id="{C4364087-A8DF-4F9E-B78B-8244786CD718}"/>
              </a:ext>
            </a:extLst>
          </p:cNvPr>
          <p:cNvPicPr>
            <a:picLocks noChangeAspect="1"/>
          </p:cNvPicPr>
          <p:nvPr/>
        </p:nvPicPr>
        <p:blipFill>
          <a:blip r:embed="rId4"/>
          <a:stretch>
            <a:fillRect/>
          </a:stretch>
        </p:blipFill>
        <p:spPr>
          <a:xfrm>
            <a:off x="2529060" y="5629104"/>
            <a:ext cx="4248743" cy="1228896"/>
          </a:xfrm>
          <a:prstGeom prst="rect">
            <a:avLst/>
          </a:prstGeom>
        </p:spPr>
      </p:pic>
      <p:sp>
        <p:nvSpPr>
          <p:cNvPr id="10" name="Rechthoek: afgeronde hoeken 9">
            <a:extLst>
              <a:ext uri="{FF2B5EF4-FFF2-40B4-BE49-F238E27FC236}">
                <a16:creationId xmlns:a16="http://schemas.microsoft.com/office/drawing/2014/main" id="{2E88FB16-3101-4E5B-A821-8D993D04617D}"/>
              </a:ext>
            </a:extLst>
          </p:cNvPr>
          <p:cNvSpPr/>
          <p:nvPr/>
        </p:nvSpPr>
        <p:spPr>
          <a:xfrm>
            <a:off x="2766168" y="3949684"/>
            <a:ext cx="2903112" cy="225424"/>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1" name="Rechte verbindingslijn met pijl 10">
            <a:extLst>
              <a:ext uri="{FF2B5EF4-FFF2-40B4-BE49-F238E27FC236}">
                <a16:creationId xmlns:a16="http://schemas.microsoft.com/office/drawing/2014/main" id="{F9AB481C-86E8-4841-BBD1-BFC6BF887B45}"/>
              </a:ext>
            </a:extLst>
          </p:cNvPr>
          <p:cNvCxnSpPr>
            <a:cxnSpLocks/>
          </p:cNvCxnSpPr>
          <p:nvPr/>
        </p:nvCxnSpPr>
        <p:spPr>
          <a:xfrm>
            <a:off x="5714182" y="4018851"/>
            <a:ext cx="1161707" cy="4354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Rechthoek: afgeronde hoeken 13">
            <a:extLst>
              <a:ext uri="{FF2B5EF4-FFF2-40B4-BE49-F238E27FC236}">
                <a16:creationId xmlns:a16="http://schemas.microsoft.com/office/drawing/2014/main" id="{CAE7A1A0-963E-4E37-98E9-F1A939214E56}"/>
              </a:ext>
            </a:extLst>
          </p:cNvPr>
          <p:cNvSpPr/>
          <p:nvPr/>
        </p:nvSpPr>
        <p:spPr>
          <a:xfrm>
            <a:off x="5570328" y="4721588"/>
            <a:ext cx="882723" cy="225424"/>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5" name="Rechte verbindingslijn met pijl 14">
            <a:extLst>
              <a:ext uri="{FF2B5EF4-FFF2-40B4-BE49-F238E27FC236}">
                <a16:creationId xmlns:a16="http://schemas.microsoft.com/office/drawing/2014/main" id="{99556D1E-3D6B-4AB8-A280-51F1652ACDF6}"/>
              </a:ext>
            </a:extLst>
          </p:cNvPr>
          <p:cNvCxnSpPr>
            <a:cxnSpLocks/>
          </p:cNvCxnSpPr>
          <p:nvPr/>
        </p:nvCxnSpPr>
        <p:spPr>
          <a:xfrm flipH="1">
            <a:off x="3439236" y="4944961"/>
            <a:ext cx="2342637" cy="7358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Zeshoek 11">
            <a:extLst>
              <a:ext uri="{FF2B5EF4-FFF2-40B4-BE49-F238E27FC236}">
                <a16:creationId xmlns:a16="http://schemas.microsoft.com/office/drawing/2014/main" id="{9C2FD876-7E7A-4DE2-8627-43B5F6F67E9C}"/>
              </a:ext>
            </a:extLst>
          </p:cNvPr>
          <p:cNvSpPr/>
          <p:nvPr/>
        </p:nvSpPr>
        <p:spPr>
          <a:xfrm>
            <a:off x="10611134" y="382136"/>
            <a:ext cx="1030406" cy="812043"/>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Doelen Engineering</a:t>
            </a:r>
          </a:p>
        </p:txBody>
      </p:sp>
      <p:sp>
        <p:nvSpPr>
          <p:cNvPr id="13" name="Rechthoek: afgeronde hoeken 12">
            <a:extLst>
              <a:ext uri="{FF2B5EF4-FFF2-40B4-BE49-F238E27FC236}">
                <a16:creationId xmlns:a16="http://schemas.microsoft.com/office/drawing/2014/main" id="{5991138B-36A7-46C3-8ADA-9FDE62FE5D4D}"/>
              </a:ext>
            </a:extLst>
          </p:cNvPr>
          <p:cNvSpPr/>
          <p:nvPr/>
        </p:nvSpPr>
        <p:spPr>
          <a:xfrm>
            <a:off x="3584870" y="1887905"/>
            <a:ext cx="1164551" cy="313234"/>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713801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25</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Doelen engineering LPD 1-10</a:t>
            </a:r>
          </a:p>
        </p:txBody>
      </p:sp>
      <p:pic>
        <p:nvPicPr>
          <p:cNvPr id="4" name="Afbeelding 3">
            <a:extLst>
              <a:ext uri="{FF2B5EF4-FFF2-40B4-BE49-F238E27FC236}">
                <a16:creationId xmlns:a16="http://schemas.microsoft.com/office/drawing/2014/main" id="{B107D563-E483-0143-80AD-51A7F247B014}"/>
              </a:ext>
            </a:extLst>
          </p:cNvPr>
          <p:cNvPicPr>
            <a:picLocks noChangeAspect="1"/>
          </p:cNvPicPr>
          <p:nvPr/>
        </p:nvPicPr>
        <p:blipFill>
          <a:blip r:embed="rId2"/>
          <a:stretch>
            <a:fillRect/>
          </a:stretch>
        </p:blipFill>
        <p:spPr>
          <a:xfrm>
            <a:off x="1584346" y="1459914"/>
            <a:ext cx="9232900" cy="2171700"/>
          </a:xfrm>
          <a:prstGeom prst="rect">
            <a:avLst/>
          </a:prstGeom>
        </p:spPr>
      </p:pic>
      <p:pic>
        <p:nvPicPr>
          <p:cNvPr id="5" name="Afbeelding 4">
            <a:extLst>
              <a:ext uri="{FF2B5EF4-FFF2-40B4-BE49-F238E27FC236}">
                <a16:creationId xmlns:a16="http://schemas.microsoft.com/office/drawing/2014/main" id="{70373B1E-C333-B34C-A367-78CFC2638665}"/>
              </a:ext>
            </a:extLst>
          </p:cNvPr>
          <p:cNvPicPr>
            <a:picLocks noChangeAspect="1"/>
          </p:cNvPicPr>
          <p:nvPr/>
        </p:nvPicPr>
        <p:blipFill>
          <a:blip r:embed="rId3"/>
          <a:stretch>
            <a:fillRect/>
          </a:stretch>
        </p:blipFill>
        <p:spPr>
          <a:xfrm>
            <a:off x="1479550" y="3709074"/>
            <a:ext cx="9232900" cy="2781300"/>
          </a:xfrm>
          <a:prstGeom prst="rect">
            <a:avLst/>
          </a:prstGeom>
        </p:spPr>
      </p:pic>
      <p:sp>
        <p:nvSpPr>
          <p:cNvPr id="7" name="Zeshoek 6">
            <a:extLst>
              <a:ext uri="{FF2B5EF4-FFF2-40B4-BE49-F238E27FC236}">
                <a16:creationId xmlns:a16="http://schemas.microsoft.com/office/drawing/2014/main" id="{1FA6677A-00CB-4D77-94A6-6CD5397AC64B}"/>
              </a:ext>
            </a:extLst>
          </p:cNvPr>
          <p:cNvSpPr/>
          <p:nvPr/>
        </p:nvSpPr>
        <p:spPr>
          <a:xfrm>
            <a:off x="10611134" y="382136"/>
            <a:ext cx="1030406" cy="812043"/>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Doelen Engineering</a:t>
            </a:r>
          </a:p>
        </p:txBody>
      </p:sp>
      <p:pic>
        <p:nvPicPr>
          <p:cNvPr id="8" name="Afbeelding 7" descr="Afbeelding met tekst&#10;&#10;Automatisch gegenereerde beschrijving">
            <a:extLst>
              <a:ext uri="{FF2B5EF4-FFF2-40B4-BE49-F238E27FC236}">
                <a16:creationId xmlns:a16="http://schemas.microsoft.com/office/drawing/2014/main" id="{425A612C-B053-42CA-B49E-896202AAAA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92" t="9721" r="4183" b="13263"/>
          <a:stretch/>
        </p:blipFill>
        <p:spPr>
          <a:xfrm>
            <a:off x="10000872" y="5172501"/>
            <a:ext cx="2191128" cy="1410861"/>
          </a:xfrm>
          <a:prstGeom prst="rect">
            <a:avLst/>
          </a:prstGeom>
        </p:spPr>
      </p:pic>
    </p:spTree>
    <p:extLst>
      <p:ext uri="{BB962C8B-B14F-4D97-AF65-F5344CB8AC3E}">
        <p14:creationId xmlns:p14="http://schemas.microsoft.com/office/powerpoint/2010/main" val="2922891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Afbeelding 30">
            <a:extLst>
              <a:ext uri="{FF2B5EF4-FFF2-40B4-BE49-F238E27FC236}">
                <a16:creationId xmlns:a16="http://schemas.microsoft.com/office/drawing/2014/main" id="{A13C3714-919E-4C79-9CBC-EC669256A677}"/>
              </a:ext>
            </a:extLst>
          </p:cNvPr>
          <p:cNvPicPr>
            <a:picLocks noChangeAspect="1"/>
          </p:cNvPicPr>
          <p:nvPr/>
        </p:nvPicPr>
        <p:blipFill>
          <a:blip r:embed="rId2"/>
          <a:stretch>
            <a:fillRect/>
          </a:stretch>
        </p:blipFill>
        <p:spPr>
          <a:xfrm>
            <a:off x="33868" y="1701273"/>
            <a:ext cx="8387644" cy="3400396"/>
          </a:xfrm>
          <a:prstGeom prst="rect">
            <a:avLst/>
          </a:prstGeom>
        </p:spPr>
      </p:pic>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26</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Doelen technologische wetenschappen LPD 11-33</a:t>
            </a:r>
          </a:p>
        </p:txBody>
      </p:sp>
      <p:sp>
        <p:nvSpPr>
          <p:cNvPr id="7" name="Tijdelijke aanduiding voor dianummer 1">
            <a:extLst>
              <a:ext uri="{FF2B5EF4-FFF2-40B4-BE49-F238E27FC236}">
                <a16:creationId xmlns:a16="http://schemas.microsoft.com/office/drawing/2014/main" id="{F1516808-A4DC-4EAA-AF9A-9D18CCA1692B}"/>
              </a:ext>
            </a:extLst>
          </p:cNvPr>
          <p:cNvSpPr txBox="1">
            <a:spLocks/>
          </p:cNvSpPr>
          <p:nvPr/>
        </p:nvSpPr>
        <p:spPr>
          <a:xfrm>
            <a:off x="9442493" y="6429400"/>
            <a:ext cx="2749507" cy="428600"/>
          </a:xfrm>
          <a:prstGeom prst="rect">
            <a:avLst/>
          </a:prstGeom>
        </p:spPr>
        <p:txBody>
          <a:bodyPr vert="horz" lIns="91440" tIns="45720" rIns="91440" bIns="45720" rtlCol="0" anchor="ctr"/>
          <a:lstStyle>
            <a:defPPr>
              <a:defRPr lang="nl-BE"/>
            </a:defPPr>
            <a:lvl1pPr marL="0" algn="r" defTabSz="914400" rtl="0" eaLnBrk="1" latinLnBrk="0" hangingPunct="1">
              <a:defRPr sz="9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9E3A5C-986B-47BE-8F96-3787467B82A8}" type="slidenum">
              <a:rPr lang="nl-BE" smtClean="0">
                <a:solidFill>
                  <a:prstClr val="white"/>
                </a:solidFill>
              </a:rPr>
              <a:pPr/>
              <a:t>26</a:t>
            </a:fld>
            <a:endParaRPr lang="nl-BE">
              <a:solidFill>
                <a:prstClr val="white"/>
              </a:solidFill>
            </a:endParaRPr>
          </a:p>
        </p:txBody>
      </p:sp>
      <p:sp>
        <p:nvSpPr>
          <p:cNvPr id="19" name="Rechthoek: afgeronde hoeken 18">
            <a:extLst>
              <a:ext uri="{FF2B5EF4-FFF2-40B4-BE49-F238E27FC236}">
                <a16:creationId xmlns:a16="http://schemas.microsoft.com/office/drawing/2014/main" id="{51AC8796-7D33-44FC-BD12-2526B785632C}"/>
              </a:ext>
            </a:extLst>
          </p:cNvPr>
          <p:cNvSpPr/>
          <p:nvPr/>
        </p:nvSpPr>
        <p:spPr>
          <a:xfrm>
            <a:off x="1933092" y="2384658"/>
            <a:ext cx="618197" cy="202261"/>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Rechthoek: afgeronde hoeken 21">
            <a:extLst>
              <a:ext uri="{FF2B5EF4-FFF2-40B4-BE49-F238E27FC236}">
                <a16:creationId xmlns:a16="http://schemas.microsoft.com/office/drawing/2014/main" id="{DB764CC5-03C0-4062-8C8E-A4075F8AFCD1}"/>
              </a:ext>
            </a:extLst>
          </p:cNvPr>
          <p:cNvSpPr/>
          <p:nvPr/>
        </p:nvSpPr>
        <p:spPr>
          <a:xfrm>
            <a:off x="6340825" y="2361495"/>
            <a:ext cx="437154" cy="225424"/>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Rechthoek: afgeronde hoeken 3">
            <a:extLst>
              <a:ext uri="{FF2B5EF4-FFF2-40B4-BE49-F238E27FC236}">
                <a16:creationId xmlns:a16="http://schemas.microsoft.com/office/drawing/2014/main" id="{79377B4A-C650-4385-82A3-AA0817FC1B6D}"/>
              </a:ext>
            </a:extLst>
          </p:cNvPr>
          <p:cNvSpPr/>
          <p:nvPr/>
        </p:nvSpPr>
        <p:spPr>
          <a:xfrm>
            <a:off x="7443200" y="1992086"/>
            <a:ext cx="3558349" cy="128233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nl-BE"/>
              <a:t>Werkwoorden:</a:t>
            </a:r>
          </a:p>
          <a:p>
            <a:pPr marL="285750" indent="-285750">
              <a:buFont typeface="Arial" panose="020B0604020202020204" pitchFamily="34" charset="0"/>
              <a:buChar char="•"/>
            </a:pPr>
            <a:r>
              <a:rPr lang="nl-BE"/>
              <a:t>Voorstellen</a:t>
            </a:r>
          </a:p>
        </p:txBody>
      </p:sp>
      <p:sp>
        <p:nvSpPr>
          <p:cNvPr id="26" name="Ovaal 25">
            <a:extLst>
              <a:ext uri="{FF2B5EF4-FFF2-40B4-BE49-F238E27FC236}">
                <a16:creationId xmlns:a16="http://schemas.microsoft.com/office/drawing/2014/main" id="{EEF87A96-8118-41CA-B573-42FDD92BECF7}"/>
              </a:ext>
            </a:extLst>
          </p:cNvPr>
          <p:cNvSpPr/>
          <p:nvPr/>
        </p:nvSpPr>
        <p:spPr>
          <a:xfrm>
            <a:off x="8540002" y="3649969"/>
            <a:ext cx="1454332" cy="1419497"/>
          </a:xfrm>
          <a:prstGeom prst="ellipse">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kennis</a:t>
            </a:r>
          </a:p>
        </p:txBody>
      </p:sp>
      <p:sp>
        <p:nvSpPr>
          <p:cNvPr id="27" name="Ovaal 26">
            <a:extLst>
              <a:ext uri="{FF2B5EF4-FFF2-40B4-BE49-F238E27FC236}">
                <a16:creationId xmlns:a16="http://schemas.microsoft.com/office/drawing/2014/main" id="{056D82FB-E1D7-4BC8-9DEB-F50C684EFB9D}"/>
              </a:ext>
            </a:extLst>
          </p:cNvPr>
          <p:cNvSpPr/>
          <p:nvPr/>
        </p:nvSpPr>
        <p:spPr>
          <a:xfrm>
            <a:off x="8021846" y="4634356"/>
            <a:ext cx="1454332" cy="1419497"/>
          </a:xfrm>
          <a:prstGeom prst="ellipse">
            <a:avLst/>
          </a:prstGeom>
          <a:solidFill>
            <a:schemeClr val="accent5">
              <a:lumMod val="40000"/>
              <a:lumOff val="6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attitude</a:t>
            </a:r>
          </a:p>
        </p:txBody>
      </p:sp>
      <p:sp>
        <p:nvSpPr>
          <p:cNvPr id="28" name="Ovaal 27">
            <a:extLst>
              <a:ext uri="{FF2B5EF4-FFF2-40B4-BE49-F238E27FC236}">
                <a16:creationId xmlns:a16="http://schemas.microsoft.com/office/drawing/2014/main" id="{471F6A61-2C46-40A7-838B-570AB98DD62D}"/>
              </a:ext>
            </a:extLst>
          </p:cNvPr>
          <p:cNvSpPr/>
          <p:nvPr/>
        </p:nvSpPr>
        <p:spPr>
          <a:xfrm>
            <a:off x="9058158" y="4634356"/>
            <a:ext cx="1454332" cy="1419497"/>
          </a:xfrm>
          <a:prstGeom prst="ellipse">
            <a:avLst/>
          </a:prstGeom>
          <a:solidFill>
            <a:srgbClr val="9BDD43">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vaardigheid</a:t>
            </a:r>
          </a:p>
        </p:txBody>
      </p:sp>
      <p:sp>
        <p:nvSpPr>
          <p:cNvPr id="29" name="Tekstvak 28">
            <a:extLst>
              <a:ext uri="{FF2B5EF4-FFF2-40B4-BE49-F238E27FC236}">
                <a16:creationId xmlns:a16="http://schemas.microsoft.com/office/drawing/2014/main" id="{7F8AB326-1DA2-4374-93D2-9C3B35A7BB4D}"/>
              </a:ext>
            </a:extLst>
          </p:cNvPr>
          <p:cNvSpPr txBox="1"/>
          <p:nvPr/>
        </p:nvSpPr>
        <p:spPr>
          <a:xfrm>
            <a:off x="9960744" y="3618730"/>
            <a:ext cx="1802674" cy="646331"/>
          </a:xfrm>
          <a:prstGeom prst="rect">
            <a:avLst/>
          </a:prstGeom>
          <a:noFill/>
        </p:spPr>
        <p:txBody>
          <a:bodyPr wrap="square" rtlCol="0">
            <a:spAutoFit/>
          </a:bodyPr>
          <a:lstStyle/>
          <a:p>
            <a:r>
              <a:rPr lang="nl-BE" sz="1200"/>
              <a:t>Vectoriële voorstelling, begrippen, grootheden, eenheden, notatie</a:t>
            </a:r>
          </a:p>
        </p:txBody>
      </p:sp>
      <p:sp>
        <p:nvSpPr>
          <p:cNvPr id="48" name="Zeshoek 47">
            <a:extLst>
              <a:ext uri="{FF2B5EF4-FFF2-40B4-BE49-F238E27FC236}">
                <a16:creationId xmlns:a16="http://schemas.microsoft.com/office/drawing/2014/main" id="{1A987B7E-A1FC-EE4F-8362-CD19EBC098EA}"/>
              </a:ext>
            </a:extLst>
          </p:cNvPr>
          <p:cNvSpPr/>
          <p:nvPr/>
        </p:nvSpPr>
        <p:spPr>
          <a:xfrm>
            <a:off x="10276261" y="296482"/>
            <a:ext cx="736994" cy="583795"/>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Even-wicht in het vlak</a:t>
            </a:r>
          </a:p>
        </p:txBody>
      </p:sp>
      <p:sp>
        <p:nvSpPr>
          <p:cNvPr id="49" name="Zeshoek 48">
            <a:extLst>
              <a:ext uri="{FF2B5EF4-FFF2-40B4-BE49-F238E27FC236}">
                <a16:creationId xmlns:a16="http://schemas.microsoft.com/office/drawing/2014/main" id="{C4A54151-7FE8-9343-89C9-9EE5CF2596B2}"/>
              </a:ext>
            </a:extLst>
          </p:cNvPr>
          <p:cNvSpPr/>
          <p:nvPr/>
        </p:nvSpPr>
        <p:spPr>
          <a:xfrm>
            <a:off x="10268501" y="871553"/>
            <a:ext cx="744885" cy="574101"/>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Wetten van Newton</a:t>
            </a:r>
          </a:p>
        </p:txBody>
      </p:sp>
      <p:sp>
        <p:nvSpPr>
          <p:cNvPr id="50" name="Zeshoek 49">
            <a:extLst>
              <a:ext uri="{FF2B5EF4-FFF2-40B4-BE49-F238E27FC236}">
                <a16:creationId xmlns:a16="http://schemas.microsoft.com/office/drawing/2014/main" id="{1EF7D66C-33C5-E24A-B25F-F503E00E0DAE}"/>
              </a:ext>
            </a:extLst>
          </p:cNvPr>
          <p:cNvSpPr/>
          <p:nvPr/>
        </p:nvSpPr>
        <p:spPr>
          <a:xfrm>
            <a:off x="10828951" y="555886"/>
            <a:ext cx="749527" cy="630364"/>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Bewe-gings-leer</a:t>
            </a:r>
          </a:p>
        </p:txBody>
      </p:sp>
    </p:spTree>
    <p:extLst>
      <p:ext uri="{BB962C8B-B14F-4D97-AF65-F5344CB8AC3E}">
        <p14:creationId xmlns:p14="http://schemas.microsoft.com/office/powerpoint/2010/main" val="248593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B47F9F9F-3F14-457A-AE6E-34B618C1B771}"/>
              </a:ext>
            </a:extLst>
          </p:cNvPr>
          <p:cNvPicPr>
            <a:picLocks noChangeAspect="1"/>
          </p:cNvPicPr>
          <p:nvPr/>
        </p:nvPicPr>
        <p:blipFill rotWithShape="1">
          <a:blip r:embed="rId2"/>
          <a:srcRect b="67521"/>
          <a:stretch/>
        </p:blipFill>
        <p:spPr>
          <a:xfrm>
            <a:off x="1008189" y="1254034"/>
            <a:ext cx="8371204" cy="2629344"/>
          </a:xfrm>
          <a:prstGeom prst="rect">
            <a:avLst/>
          </a:prstGeom>
        </p:spPr>
      </p:pic>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27</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Doelen technologische wetenschappen LPD 11-33</a:t>
            </a:r>
          </a:p>
        </p:txBody>
      </p:sp>
      <p:sp>
        <p:nvSpPr>
          <p:cNvPr id="7" name="Tijdelijke aanduiding voor dianummer 1">
            <a:extLst>
              <a:ext uri="{FF2B5EF4-FFF2-40B4-BE49-F238E27FC236}">
                <a16:creationId xmlns:a16="http://schemas.microsoft.com/office/drawing/2014/main" id="{F1516808-A4DC-4EAA-AF9A-9D18CCA1692B}"/>
              </a:ext>
            </a:extLst>
          </p:cNvPr>
          <p:cNvSpPr txBox="1">
            <a:spLocks/>
          </p:cNvSpPr>
          <p:nvPr/>
        </p:nvSpPr>
        <p:spPr>
          <a:xfrm>
            <a:off x="9442493" y="6429400"/>
            <a:ext cx="2749507" cy="428600"/>
          </a:xfrm>
          <a:prstGeom prst="rect">
            <a:avLst/>
          </a:prstGeom>
        </p:spPr>
        <p:txBody>
          <a:bodyPr vert="horz" lIns="91440" tIns="45720" rIns="91440" bIns="45720" rtlCol="0" anchor="ctr"/>
          <a:lstStyle>
            <a:defPPr>
              <a:defRPr lang="nl-BE"/>
            </a:defPPr>
            <a:lvl1pPr marL="0" algn="r" defTabSz="914400" rtl="0" eaLnBrk="1" latinLnBrk="0" hangingPunct="1">
              <a:defRPr sz="9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9E3A5C-986B-47BE-8F96-3787467B82A8}" type="slidenum">
              <a:rPr lang="nl-BE" smtClean="0">
                <a:solidFill>
                  <a:prstClr val="white"/>
                </a:solidFill>
              </a:rPr>
              <a:pPr/>
              <a:t>27</a:t>
            </a:fld>
            <a:endParaRPr lang="nl-BE">
              <a:solidFill>
                <a:prstClr val="white"/>
              </a:solidFill>
            </a:endParaRPr>
          </a:p>
        </p:txBody>
      </p:sp>
      <p:sp>
        <p:nvSpPr>
          <p:cNvPr id="19" name="Rechthoek: afgeronde hoeken 18">
            <a:extLst>
              <a:ext uri="{FF2B5EF4-FFF2-40B4-BE49-F238E27FC236}">
                <a16:creationId xmlns:a16="http://schemas.microsoft.com/office/drawing/2014/main" id="{51AC8796-7D33-44FC-BD12-2526B785632C}"/>
              </a:ext>
            </a:extLst>
          </p:cNvPr>
          <p:cNvSpPr/>
          <p:nvPr/>
        </p:nvSpPr>
        <p:spPr>
          <a:xfrm>
            <a:off x="2856965" y="1234420"/>
            <a:ext cx="1125599" cy="325652"/>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Rechthoek: afgeronde hoeken 21">
            <a:extLst>
              <a:ext uri="{FF2B5EF4-FFF2-40B4-BE49-F238E27FC236}">
                <a16:creationId xmlns:a16="http://schemas.microsoft.com/office/drawing/2014/main" id="{DB764CC5-03C0-4062-8C8E-A4075F8AFCD1}"/>
              </a:ext>
            </a:extLst>
          </p:cNvPr>
          <p:cNvSpPr/>
          <p:nvPr/>
        </p:nvSpPr>
        <p:spPr>
          <a:xfrm>
            <a:off x="6626612" y="1238672"/>
            <a:ext cx="599592" cy="325652"/>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Rechthoek: afgeronde hoeken 3">
            <a:extLst>
              <a:ext uri="{FF2B5EF4-FFF2-40B4-BE49-F238E27FC236}">
                <a16:creationId xmlns:a16="http://schemas.microsoft.com/office/drawing/2014/main" id="{79377B4A-C650-4385-82A3-AA0817FC1B6D}"/>
              </a:ext>
            </a:extLst>
          </p:cNvPr>
          <p:cNvSpPr/>
          <p:nvPr/>
        </p:nvSpPr>
        <p:spPr>
          <a:xfrm>
            <a:off x="7443200" y="1992086"/>
            <a:ext cx="3558349" cy="128233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nl-BE"/>
              <a:t>Werkwoorden:</a:t>
            </a:r>
          </a:p>
          <a:p>
            <a:pPr marL="285750" indent="-285750">
              <a:buFont typeface="Arial" panose="020B0604020202020204" pitchFamily="34" charset="0"/>
              <a:buChar char="•"/>
            </a:pPr>
            <a:r>
              <a:rPr lang="nl-BE"/>
              <a:t>Onderzoeken</a:t>
            </a:r>
          </a:p>
          <a:p>
            <a:pPr marL="285750" indent="-285750">
              <a:buFont typeface="Arial" panose="020B0604020202020204" pitchFamily="34" charset="0"/>
              <a:buChar char="•"/>
            </a:pPr>
            <a:r>
              <a:rPr lang="nl-BE"/>
              <a:t>Toepassen</a:t>
            </a:r>
          </a:p>
        </p:txBody>
      </p:sp>
      <p:sp>
        <p:nvSpPr>
          <p:cNvPr id="26" name="Ovaal 25">
            <a:extLst>
              <a:ext uri="{FF2B5EF4-FFF2-40B4-BE49-F238E27FC236}">
                <a16:creationId xmlns:a16="http://schemas.microsoft.com/office/drawing/2014/main" id="{EEF87A96-8118-41CA-B573-42FDD92BECF7}"/>
              </a:ext>
            </a:extLst>
          </p:cNvPr>
          <p:cNvSpPr/>
          <p:nvPr/>
        </p:nvSpPr>
        <p:spPr>
          <a:xfrm>
            <a:off x="8540002" y="3649969"/>
            <a:ext cx="1454332" cy="1419497"/>
          </a:xfrm>
          <a:prstGeom prst="ellipse">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kennis</a:t>
            </a:r>
          </a:p>
        </p:txBody>
      </p:sp>
      <p:sp>
        <p:nvSpPr>
          <p:cNvPr id="27" name="Ovaal 26">
            <a:extLst>
              <a:ext uri="{FF2B5EF4-FFF2-40B4-BE49-F238E27FC236}">
                <a16:creationId xmlns:a16="http://schemas.microsoft.com/office/drawing/2014/main" id="{056D82FB-E1D7-4BC8-9DEB-F50C684EFB9D}"/>
              </a:ext>
            </a:extLst>
          </p:cNvPr>
          <p:cNvSpPr/>
          <p:nvPr/>
        </p:nvSpPr>
        <p:spPr>
          <a:xfrm>
            <a:off x="8021846" y="4634356"/>
            <a:ext cx="1454332" cy="1419497"/>
          </a:xfrm>
          <a:prstGeom prst="ellipse">
            <a:avLst/>
          </a:prstGeom>
          <a:solidFill>
            <a:schemeClr val="accent5">
              <a:lumMod val="40000"/>
              <a:lumOff val="6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attitude</a:t>
            </a:r>
          </a:p>
        </p:txBody>
      </p:sp>
      <p:sp>
        <p:nvSpPr>
          <p:cNvPr id="28" name="Ovaal 27">
            <a:extLst>
              <a:ext uri="{FF2B5EF4-FFF2-40B4-BE49-F238E27FC236}">
                <a16:creationId xmlns:a16="http://schemas.microsoft.com/office/drawing/2014/main" id="{471F6A61-2C46-40A7-838B-570AB98DD62D}"/>
              </a:ext>
            </a:extLst>
          </p:cNvPr>
          <p:cNvSpPr/>
          <p:nvPr/>
        </p:nvSpPr>
        <p:spPr>
          <a:xfrm>
            <a:off x="9058158" y="4634356"/>
            <a:ext cx="1454332" cy="1419497"/>
          </a:xfrm>
          <a:prstGeom prst="ellipse">
            <a:avLst/>
          </a:prstGeom>
          <a:solidFill>
            <a:srgbClr val="9BDD43">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vaardigheid</a:t>
            </a:r>
          </a:p>
        </p:txBody>
      </p:sp>
      <p:sp>
        <p:nvSpPr>
          <p:cNvPr id="29" name="Tekstvak 28">
            <a:extLst>
              <a:ext uri="{FF2B5EF4-FFF2-40B4-BE49-F238E27FC236}">
                <a16:creationId xmlns:a16="http://schemas.microsoft.com/office/drawing/2014/main" id="{7F8AB326-1DA2-4374-93D2-9C3B35A7BB4D}"/>
              </a:ext>
            </a:extLst>
          </p:cNvPr>
          <p:cNvSpPr txBox="1"/>
          <p:nvPr/>
        </p:nvSpPr>
        <p:spPr>
          <a:xfrm>
            <a:off x="9960744" y="3618730"/>
            <a:ext cx="1802674" cy="646331"/>
          </a:xfrm>
          <a:prstGeom prst="rect">
            <a:avLst/>
          </a:prstGeom>
          <a:noFill/>
        </p:spPr>
        <p:txBody>
          <a:bodyPr wrap="square" rtlCol="0">
            <a:spAutoFit/>
          </a:bodyPr>
          <a:lstStyle/>
          <a:p>
            <a:r>
              <a:rPr lang="nl-BE" sz="1200"/>
              <a:t>Wetten van Newton, formules, begrippen, soorten krachten</a:t>
            </a:r>
          </a:p>
        </p:txBody>
      </p:sp>
      <p:sp>
        <p:nvSpPr>
          <p:cNvPr id="15" name="Rechthoek: afgeronde hoeken 14">
            <a:extLst>
              <a:ext uri="{FF2B5EF4-FFF2-40B4-BE49-F238E27FC236}">
                <a16:creationId xmlns:a16="http://schemas.microsoft.com/office/drawing/2014/main" id="{8ED69661-609C-4F15-9F3D-1575C8B1F1F5}"/>
              </a:ext>
            </a:extLst>
          </p:cNvPr>
          <p:cNvSpPr/>
          <p:nvPr/>
        </p:nvSpPr>
        <p:spPr>
          <a:xfrm>
            <a:off x="1679510" y="1496050"/>
            <a:ext cx="452339" cy="325652"/>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ekstvak 15">
            <a:extLst>
              <a:ext uri="{FF2B5EF4-FFF2-40B4-BE49-F238E27FC236}">
                <a16:creationId xmlns:a16="http://schemas.microsoft.com/office/drawing/2014/main" id="{79A3B1DF-5B33-4672-B29D-0BCADEE2FFD8}"/>
              </a:ext>
            </a:extLst>
          </p:cNvPr>
          <p:cNvSpPr txBox="1"/>
          <p:nvPr/>
        </p:nvSpPr>
        <p:spPr>
          <a:xfrm>
            <a:off x="10418079" y="5592151"/>
            <a:ext cx="1531463" cy="830997"/>
          </a:xfrm>
          <a:prstGeom prst="rect">
            <a:avLst/>
          </a:prstGeom>
          <a:noFill/>
        </p:spPr>
        <p:txBody>
          <a:bodyPr wrap="square" rtlCol="0">
            <a:spAutoFit/>
          </a:bodyPr>
          <a:lstStyle/>
          <a:p>
            <a:r>
              <a:rPr lang="nl-BE" sz="1200"/>
              <a:t>Onderzoeken, omvormen van formules, verbanden leggen</a:t>
            </a:r>
          </a:p>
        </p:txBody>
      </p:sp>
      <p:sp>
        <p:nvSpPr>
          <p:cNvPr id="17" name="Tekstvak 16">
            <a:extLst>
              <a:ext uri="{FF2B5EF4-FFF2-40B4-BE49-F238E27FC236}">
                <a16:creationId xmlns:a16="http://schemas.microsoft.com/office/drawing/2014/main" id="{0B10345D-8E87-4A3F-A8BC-529992B5BCCB}"/>
              </a:ext>
            </a:extLst>
          </p:cNvPr>
          <p:cNvSpPr txBox="1"/>
          <p:nvPr/>
        </p:nvSpPr>
        <p:spPr>
          <a:xfrm>
            <a:off x="7260841" y="5906273"/>
            <a:ext cx="1647727" cy="461665"/>
          </a:xfrm>
          <a:prstGeom prst="rect">
            <a:avLst/>
          </a:prstGeom>
          <a:noFill/>
        </p:spPr>
        <p:txBody>
          <a:bodyPr wrap="square" rtlCol="0">
            <a:spAutoFit/>
          </a:bodyPr>
          <a:lstStyle/>
          <a:p>
            <a:r>
              <a:rPr lang="nl-BE" sz="1200"/>
              <a:t>Gestructureerd rekenen</a:t>
            </a:r>
          </a:p>
        </p:txBody>
      </p:sp>
      <p:pic>
        <p:nvPicPr>
          <p:cNvPr id="18" name="Afbeelding 17">
            <a:extLst>
              <a:ext uri="{FF2B5EF4-FFF2-40B4-BE49-F238E27FC236}">
                <a16:creationId xmlns:a16="http://schemas.microsoft.com/office/drawing/2014/main" id="{FB1879AE-1B8F-4F48-A08E-CA3FF50D1CE5}"/>
              </a:ext>
            </a:extLst>
          </p:cNvPr>
          <p:cNvPicPr/>
          <p:nvPr/>
        </p:nvPicPr>
        <p:blipFill>
          <a:blip r:embed="rId3" cstate="print"/>
          <a:srcRect/>
          <a:stretch>
            <a:fillRect/>
          </a:stretch>
        </p:blipFill>
        <p:spPr bwMode="auto">
          <a:xfrm>
            <a:off x="4899174" y="3902992"/>
            <a:ext cx="2491468" cy="1416504"/>
          </a:xfrm>
          <a:prstGeom prst="rect">
            <a:avLst/>
          </a:prstGeom>
          <a:noFill/>
          <a:ln w="9525" cap="flat" cmpd="sng">
            <a:noFill/>
            <a:prstDash val="solid"/>
            <a:miter lim="800000"/>
            <a:headEnd/>
            <a:tailEnd/>
          </a:ln>
          <a:effectLst/>
        </p:spPr>
      </p:pic>
      <p:pic>
        <p:nvPicPr>
          <p:cNvPr id="9" name="Afbeelding 8">
            <a:extLst>
              <a:ext uri="{FF2B5EF4-FFF2-40B4-BE49-F238E27FC236}">
                <a16:creationId xmlns:a16="http://schemas.microsoft.com/office/drawing/2014/main" id="{7164367A-C2CD-4370-8EC7-DEB8FBAF34DA}"/>
              </a:ext>
            </a:extLst>
          </p:cNvPr>
          <p:cNvPicPr>
            <a:picLocks noChangeAspect="1"/>
          </p:cNvPicPr>
          <p:nvPr/>
        </p:nvPicPr>
        <p:blipFill>
          <a:blip r:embed="rId4"/>
          <a:stretch>
            <a:fillRect/>
          </a:stretch>
        </p:blipFill>
        <p:spPr>
          <a:xfrm>
            <a:off x="3661" y="4574518"/>
            <a:ext cx="2968131" cy="2283482"/>
          </a:xfrm>
          <a:prstGeom prst="rect">
            <a:avLst/>
          </a:prstGeom>
        </p:spPr>
      </p:pic>
      <p:pic>
        <p:nvPicPr>
          <p:cNvPr id="21" name="Afbeelding 20">
            <a:extLst>
              <a:ext uri="{FF2B5EF4-FFF2-40B4-BE49-F238E27FC236}">
                <a16:creationId xmlns:a16="http://schemas.microsoft.com/office/drawing/2014/main" id="{F4447C43-8821-4850-A411-AE457A0B3057}"/>
              </a:ext>
            </a:extLst>
          </p:cNvPr>
          <p:cNvPicPr/>
          <p:nvPr/>
        </p:nvPicPr>
        <p:blipFill>
          <a:blip r:embed="rId5"/>
          <a:srcRect/>
          <a:stretch>
            <a:fillRect/>
          </a:stretch>
        </p:blipFill>
        <p:spPr bwMode="auto">
          <a:xfrm>
            <a:off x="3045659" y="5037908"/>
            <a:ext cx="3048805" cy="1820092"/>
          </a:xfrm>
          <a:prstGeom prst="rect">
            <a:avLst/>
          </a:prstGeom>
          <a:noFill/>
          <a:ln w="9525">
            <a:noFill/>
            <a:miter lim="800000"/>
            <a:headEnd/>
            <a:tailEnd/>
          </a:ln>
        </p:spPr>
      </p:pic>
      <p:sp>
        <p:nvSpPr>
          <p:cNvPr id="20" name="Zeshoek 19">
            <a:extLst>
              <a:ext uri="{FF2B5EF4-FFF2-40B4-BE49-F238E27FC236}">
                <a16:creationId xmlns:a16="http://schemas.microsoft.com/office/drawing/2014/main" id="{1068D3EC-BA2B-8949-B570-4A78C5082503}"/>
              </a:ext>
            </a:extLst>
          </p:cNvPr>
          <p:cNvSpPr/>
          <p:nvPr/>
        </p:nvSpPr>
        <p:spPr>
          <a:xfrm>
            <a:off x="10276261" y="296482"/>
            <a:ext cx="736994" cy="583795"/>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Even-wicht in het vlak</a:t>
            </a:r>
          </a:p>
        </p:txBody>
      </p:sp>
      <p:sp>
        <p:nvSpPr>
          <p:cNvPr id="23" name="Zeshoek 22">
            <a:extLst>
              <a:ext uri="{FF2B5EF4-FFF2-40B4-BE49-F238E27FC236}">
                <a16:creationId xmlns:a16="http://schemas.microsoft.com/office/drawing/2014/main" id="{88F147F4-0F0E-5746-B9BF-356909874606}"/>
              </a:ext>
            </a:extLst>
          </p:cNvPr>
          <p:cNvSpPr/>
          <p:nvPr/>
        </p:nvSpPr>
        <p:spPr>
          <a:xfrm>
            <a:off x="10268501" y="871553"/>
            <a:ext cx="744885" cy="574101"/>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Wetten van Newton</a:t>
            </a:r>
          </a:p>
        </p:txBody>
      </p:sp>
      <p:sp>
        <p:nvSpPr>
          <p:cNvPr id="24" name="Zeshoek 23">
            <a:extLst>
              <a:ext uri="{FF2B5EF4-FFF2-40B4-BE49-F238E27FC236}">
                <a16:creationId xmlns:a16="http://schemas.microsoft.com/office/drawing/2014/main" id="{5B408388-CB53-4045-98F3-BE9FED01EA11}"/>
              </a:ext>
            </a:extLst>
          </p:cNvPr>
          <p:cNvSpPr/>
          <p:nvPr/>
        </p:nvSpPr>
        <p:spPr>
          <a:xfrm>
            <a:off x="10828951" y="555886"/>
            <a:ext cx="749527" cy="630364"/>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Bewe-gings-leer</a:t>
            </a:r>
          </a:p>
        </p:txBody>
      </p:sp>
    </p:spTree>
    <p:extLst>
      <p:ext uri="{BB962C8B-B14F-4D97-AF65-F5344CB8AC3E}">
        <p14:creationId xmlns:p14="http://schemas.microsoft.com/office/powerpoint/2010/main" val="3042327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28</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Doelen technologische wetenschappen LPD 11-33</a:t>
            </a:r>
          </a:p>
        </p:txBody>
      </p:sp>
      <p:sp>
        <p:nvSpPr>
          <p:cNvPr id="7" name="Tijdelijke aanduiding voor dianummer 1">
            <a:extLst>
              <a:ext uri="{FF2B5EF4-FFF2-40B4-BE49-F238E27FC236}">
                <a16:creationId xmlns:a16="http://schemas.microsoft.com/office/drawing/2014/main" id="{F1516808-A4DC-4EAA-AF9A-9D18CCA1692B}"/>
              </a:ext>
            </a:extLst>
          </p:cNvPr>
          <p:cNvSpPr txBox="1">
            <a:spLocks/>
          </p:cNvSpPr>
          <p:nvPr/>
        </p:nvSpPr>
        <p:spPr>
          <a:xfrm>
            <a:off x="9442493" y="6429400"/>
            <a:ext cx="2749507" cy="428600"/>
          </a:xfrm>
          <a:prstGeom prst="rect">
            <a:avLst/>
          </a:prstGeom>
        </p:spPr>
        <p:txBody>
          <a:bodyPr vert="horz" lIns="91440" tIns="45720" rIns="91440" bIns="45720" rtlCol="0" anchor="ctr"/>
          <a:lstStyle>
            <a:defPPr>
              <a:defRPr lang="nl-BE"/>
            </a:defPPr>
            <a:lvl1pPr marL="0" algn="r" defTabSz="914400" rtl="0" eaLnBrk="1" latinLnBrk="0" hangingPunct="1">
              <a:defRPr sz="9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9E3A5C-986B-47BE-8F96-3787467B82A8}" type="slidenum">
              <a:rPr lang="nl-BE" smtClean="0">
                <a:solidFill>
                  <a:prstClr val="white"/>
                </a:solidFill>
              </a:rPr>
              <a:pPr/>
              <a:t>28</a:t>
            </a:fld>
            <a:endParaRPr lang="nl-BE">
              <a:solidFill>
                <a:prstClr val="white"/>
              </a:solidFill>
            </a:endParaRPr>
          </a:p>
        </p:txBody>
      </p:sp>
      <p:sp>
        <p:nvSpPr>
          <p:cNvPr id="4" name="Rechthoek: afgeronde hoeken 3">
            <a:extLst>
              <a:ext uri="{FF2B5EF4-FFF2-40B4-BE49-F238E27FC236}">
                <a16:creationId xmlns:a16="http://schemas.microsoft.com/office/drawing/2014/main" id="{79377B4A-C650-4385-82A3-AA0817FC1B6D}"/>
              </a:ext>
            </a:extLst>
          </p:cNvPr>
          <p:cNvSpPr/>
          <p:nvPr/>
        </p:nvSpPr>
        <p:spPr>
          <a:xfrm>
            <a:off x="7443200" y="1992086"/>
            <a:ext cx="3558349" cy="128233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nl-BE"/>
              <a:t>Werkwoorden:</a:t>
            </a:r>
          </a:p>
          <a:p>
            <a:pPr marL="285750" indent="-285750">
              <a:buFont typeface="Arial" panose="020B0604020202020204" pitchFamily="34" charset="0"/>
              <a:buChar char="•"/>
            </a:pPr>
            <a:r>
              <a:rPr lang="nl-BE"/>
              <a:t>Onderzoeken</a:t>
            </a:r>
          </a:p>
          <a:p>
            <a:pPr marL="285750" indent="-285750">
              <a:buFont typeface="Arial" panose="020B0604020202020204" pitchFamily="34" charset="0"/>
              <a:buChar char="•"/>
            </a:pPr>
            <a:r>
              <a:rPr lang="nl-BE"/>
              <a:t>Verbanden leggen</a:t>
            </a:r>
          </a:p>
          <a:p>
            <a:pPr marL="285750" indent="-285750">
              <a:buFont typeface="Arial" panose="020B0604020202020204" pitchFamily="34" charset="0"/>
              <a:buChar char="•"/>
            </a:pPr>
            <a:r>
              <a:rPr lang="nl-BE"/>
              <a:t>Toepassen </a:t>
            </a:r>
          </a:p>
        </p:txBody>
      </p:sp>
      <p:sp>
        <p:nvSpPr>
          <p:cNvPr id="26" name="Ovaal 25">
            <a:extLst>
              <a:ext uri="{FF2B5EF4-FFF2-40B4-BE49-F238E27FC236}">
                <a16:creationId xmlns:a16="http://schemas.microsoft.com/office/drawing/2014/main" id="{EEF87A96-8118-41CA-B573-42FDD92BECF7}"/>
              </a:ext>
            </a:extLst>
          </p:cNvPr>
          <p:cNvSpPr/>
          <p:nvPr/>
        </p:nvSpPr>
        <p:spPr>
          <a:xfrm>
            <a:off x="8540002" y="3649969"/>
            <a:ext cx="1454332" cy="1419497"/>
          </a:xfrm>
          <a:prstGeom prst="ellipse">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kennis</a:t>
            </a:r>
          </a:p>
        </p:txBody>
      </p:sp>
      <p:sp>
        <p:nvSpPr>
          <p:cNvPr id="27" name="Ovaal 26">
            <a:extLst>
              <a:ext uri="{FF2B5EF4-FFF2-40B4-BE49-F238E27FC236}">
                <a16:creationId xmlns:a16="http://schemas.microsoft.com/office/drawing/2014/main" id="{056D82FB-E1D7-4BC8-9DEB-F50C684EFB9D}"/>
              </a:ext>
            </a:extLst>
          </p:cNvPr>
          <p:cNvSpPr/>
          <p:nvPr/>
        </p:nvSpPr>
        <p:spPr>
          <a:xfrm>
            <a:off x="8021846" y="4634356"/>
            <a:ext cx="1454332" cy="1419497"/>
          </a:xfrm>
          <a:prstGeom prst="ellipse">
            <a:avLst/>
          </a:prstGeom>
          <a:solidFill>
            <a:schemeClr val="accent5">
              <a:lumMod val="40000"/>
              <a:lumOff val="6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attitude</a:t>
            </a:r>
          </a:p>
        </p:txBody>
      </p:sp>
      <p:sp>
        <p:nvSpPr>
          <p:cNvPr id="28" name="Ovaal 27">
            <a:extLst>
              <a:ext uri="{FF2B5EF4-FFF2-40B4-BE49-F238E27FC236}">
                <a16:creationId xmlns:a16="http://schemas.microsoft.com/office/drawing/2014/main" id="{471F6A61-2C46-40A7-838B-570AB98DD62D}"/>
              </a:ext>
            </a:extLst>
          </p:cNvPr>
          <p:cNvSpPr/>
          <p:nvPr/>
        </p:nvSpPr>
        <p:spPr>
          <a:xfrm>
            <a:off x="9058158" y="4634356"/>
            <a:ext cx="1454332" cy="1419497"/>
          </a:xfrm>
          <a:prstGeom prst="ellipse">
            <a:avLst/>
          </a:prstGeom>
          <a:solidFill>
            <a:srgbClr val="9BDD43">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vaardigheid</a:t>
            </a:r>
          </a:p>
        </p:txBody>
      </p:sp>
      <p:sp>
        <p:nvSpPr>
          <p:cNvPr id="29" name="Tekstvak 28">
            <a:extLst>
              <a:ext uri="{FF2B5EF4-FFF2-40B4-BE49-F238E27FC236}">
                <a16:creationId xmlns:a16="http://schemas.microsoft.com/office/drawing/2014/main" id="{7F8AB326-1DA2-4374-93D2-9C3B35A7BB4D}"/>
              </a:ext>
            </a:extLst>
          </p:cNvPr>
          <p:cNvSpPr txBox="1"/>
          <p:nvPr/>
        </p:nvSpPr>
        <p:spPr>
          <a:xfrm>
            <a:off x="9994334" y="3615585"/>
            <a:ext cx="1924594" cy="830997"/>
          </a:xfrm>
          <a:prstGeom prst="rect">
            <a:avLst/>
          </a:prstGeom>
          <a:noFill/>
        </p:spPr>
        <p:txBody>
          <a:bodyPr wrap="square" rtlCol="0">
            <a:spAutoFit/>
          </a:bodyPr>
          <a:lstStyle/>
          <a:p>
            <a:r>
              <a:rPr lang="nl-BE" sz="1200"/>
              <a:t>Formules, begrippen, grootheden, eenheden, vectoriële voorstelling, vectorrekenen, notatie</a:t>
            </a:r>
          </a:p>
        </p:txBody>
      </p:sp>
      <p:pic>
        <p:nvPicPr>
          <p:cNvPr id="13" name="Afbeelding 12">
            <a:extLst>
              <a:ext uri="{FF2B5EF4-FFF2-40B4-BE49-F238E27FC236}">
                <a16:creationId xmlns:a16="http://schemas.microsoft.com/office/drawing/2014/main" id="{014D87D3-F05B-4DFA-8393-271EDF422996}"/>
              </a:ext>
            </a:extLst>
          </p:cNvPr>
          <p:cNvPicPr>
            <a:picLocks noChangeAspect="1"/>
          </p:cNvPicPr>
          <p:nvPr/>
        </p:nvPicPr>
        <p:blipFill rotWithShape="1">
          <a:blip r:embed="rId2"/>
          <a:srcRect b="47727"/>
          <a:stretch/>
        </p:blipFill>
        <p:spPr>
          <a:xfrm>
            <a:off x="428978" y="1027122"/>
            <a:ext cx="6915804" cy="3335872"/>
          </a:xfrm>
          <a:prstGeom prst="rect">
            <a:avLst/>
          </a:prstGeom>
        </p:spPr>
      </p:pic>
      <p:sp>
        <p:nvSpPr>
          <p:cNvPr id="14" name="Rechthoek: afgeronde hoeken 13">
            <a:extLst>
              <a:ext uri="{FF2B5EF4-FFF2-40B4-BE49-F238E27FC236}">
                <a16:creationId xmlns:a16="http://schemas.microsoft.com/office/drawing/2014/main" id="{5BA8A29B-DCB4-4908-861A-70432E083FB8}"/>
              </a:ext>
            </a:extLst>
          </p:cNvPr>
          <p:cNvSpPr/>
          <p:nvPr/>
        </p:nvSpPr>
        <p:spPr>
          <a:xfrm>
            <a:off x="1995107" y="1518251"/>
            <a:ext cx="956777" cy="254682"/>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Rechthoek: afgeronde hoeken 14">
            <a:extLst>
              <a:ext uri="{FF2B5EF4-FFF2-40B4-BE49-F238E27FC236}">
                <a16:creationId xmlns:a16="http://schemas.microsoft.com/office/drawing/2014/main" id="{4EA02E4C-982A-49EA-BA2B-3571429235B4}"/>
              </a:ext>
            </a:extLst>
          </p:cNvPr>
          <p:cNvSpPr/>
          <p:nvPr/>
        </p:nvSpPr>
        <p:spPr>
          <a:xfrm>
            <a:off x="4472798" y="1527246"/>
            <a:ext cx="1318402" cy="254682"/>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Rechthoek: afgeronde hoeken 15">
            <a:extLst>
              <a:ext uri="{FF2B5EF4-FFF2-40B4-BE49-F238E27FC236}">
                <a16:creationId xmlns:a16="http://schemas.microsoft.com/office/drawing/2014/main" id="{BD0A6BFD-6CA1-4E76-8B56-BDCC73CBCFE9}"/>
              </a:ext>
            </a:extLst>
          </p:cNvPr>
          <p:cNvSpPr/>
          <p:nvPr/>
        </p:nvSpPr>
        <p:spPr>
          <a:xfrm>
            <a:off x="3457787" y="1780095"/>
            <a:ext cx="533650" cy="254682"/>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Rechthoek: afgeronde hoeken 16">
            <a:extLst>
              <a:ext uri="{FF2B5EF4-FFF2-40B4-BE49-F238E27FC236}">
                <a16:creationId xmlns:a16="http://schemas.microsoft.com/office/drawing/2014/main" id="{319CF91D-7DA0-4666-8847-9EB05FA4C796}"/>
              </a:ext>
            </a:extLst>
          </p:cNvPr>
          <p:cNvSpPr/>
          <p:nvPr/>
        </p:nvSpPr>
        <p:spPr>
          <a:xfrm>
            <a:off x="5306759" y="1780095"/>
            <a:ext cx="533650" cy="254682"/>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Tekstvak 17">
            <a:extLst>
              <a:ext uri="{FF2B5EF4-FFF2-40B4-BE49-F238E27FC236}">
                <a16:creationId xmlns:a16="http://schemas.microsoft.com/office/drawing/2014/main" id="{D9EAB9AD-E51F-456E-B2DB-0915564D3C93}"/>
              </a:ext>
            </a:extLst>
          </p:cNvPr>
          <p:cNvSpPr txBox="1"/>
          <p:nvPr/>
        </p:nvSpPr>
        <p:spPr>
          <a:xfrm>
            <a:off x="10512490" y="5036316"/>
            <a:ext cx="1837507" cy="1200329"/>
          </a:xfrm>
          <a:prstGeom prst="rect">
            <a:avLst/>
          </a:prstGeom>
          <a:noFill/>
        </p:spPr>
        <p:txBody>
          <a:bodyPr wrap="square" rtlCol="0">
            <a:spAutoFit/>
          </a:bodyPr>
          <a:lstStyle/>
          <a:p>
            <a:r>
              <a:rPr lang="nl-BE" sz="1200"/>
              <a:t>Onderzoeken, omvormen formules, meetvaardigheid, wetenschappelijk rekenen, verbanden leggen</a:t>
            </a:r>
          </a:p>
        </p:txBody>
      </p:sp>
      <p:sp>
        <p:nvSpPr>
          <p:cNvPr id="20" name="Tekstvak 19">
            <a:extLst>
              <a:ext uri="{FF2B5EF4-FFF2-40B4-BE49-F238E27FC236}">
                <a16:creationId xmlns:a16="http://schemas.microsoft.com/office/drawing/2014/main" id="{63681496-8D6D-44E0-9DE7-C750AC31D994}"/>
              </a:ext>
            </a:extLst>
          </p:cNvPr>
          <p:cNvSpPr txBox="1"/>
          <p:nvPr/>
        </p:nvSpPr>
        <p:spPr>
          <a:xfrm>
            <a:off x="7260841" y="5906273"/>
            <a:ext cx="1647727" cy="646331"/>
          </a:xfrm>
          <a:prstGeom prst="rect">
            <a:avLst/>
          </a:prstGeom>
          <a:noFill/>
        </p:spPr>
        <p:txBody>
          <a:bodyPr wrap="square" rtlCol="0">
            <a:spAutoFit/>
          </a:bodyPr>
          <a:lstStyle/>
          <a:p>
            <a:r>
              <a:rPr lang="nl-BE" sz="1200"/>
              <a:t>Gestructureerd rekenen, nauwkeurig werken</a:t>
            </a:r>
          </a:p>
        </p:txBody>
      </p:sp>
      <p:pic>
        <p:nvPicPr>
          <p:cNvPr id="6" name="Afbeelding 5">
            <a:extLst>
              <a:ext uri="{FF2B5EF4-FFF2-40B4-BE49-F238E27FC236}">
                <a16:creationId xmlns:a16="http://schemas.microsoft.com/office/drawing/2014/main" id="{31F1B085-5DBB-46FA-8CBF-BBB972DA7FA9}"/>
              </a:ext>
            </a:extLst>
          </p:cNvPr>
          <p:cNvPicPr>
            <a:picLocks noChangeAspect="1"/>
          </p:cNvPicPr>
          <p:nvPr/>
        </p:nvPicPr>
        <p:blipFill rotWithShape="1">
          <a:blip r:embed="rId3"/>
          <a:srcRect b="13403"/>
          <a:stretch/>
        </p:blipFill>
        <p:spPr>
          <a:xfrm>
            <a:off x="8156" y="4398264"/>
            <a:ext cx="3745239" cy="2459736"/>
          </a:xfrm>
          <a:prstGeom prst="rect">
            <a:avLst/>
          </a:prstGeom>
        </p:spPr>
      </p:pic>
      <p:pic>
        <p:nvPicPr>
          <p:cNvPr id="9" name="Afbeelding 8">
            <a:extLst>
              <a:ext uri="{FF2B5EF4-FFF2-40B4-BE49-F238E27FC236}">
                <a16:creationId xmlns:a16="http://schemas.microsoft.com/office/drawing/2014/main" id="{704AC082-EB63-48C9-8571-B1509D03CAB9}"/>
              </a:ext>
            </a:extLst>
          </p:cNvPr>
          <p:cNvPicPr>
            <a:picLocks noChangeAspect="1"/>
          </p:cNvPicPr>
          <p:nvPr/>
        </p:nvPicPr>
        <p:blipFill>
          <a:blip r:embed="rId4"/>
          <a:stretch>
            <a:fillRect/>
          </a:stretch>
        </p:blipFill>
        <p:spPr>
          <a:xfrm>
            <a:off x="3119160" y="5036316"/>
            <a:ext cx="3992091" cy="1821684"/>
          </a:xfrm>
          <a:prstGeom prst="rect">
            <a:avLst/>
          </a:prstGeom>
        </p:spPr>
      </p:pic>
      <p:pic>
        <p:nvPicPr>
          <p:cNvPr id="11" name="Afbeelding 10">
            <a:extLst>
              <a:ext uri="{FF2B5EF4-FFF2-40B4-BE49-F238E27FC236}">
                <a16:creationId xmlns:a16="http://schemas.microsoft.com/office/drawing/2014/main" id="{2B194F71-011A-4A12-8173-4003E6B46B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0200" y="3274423"/>
            <a:ext cx="2739879" cy="2053844"/>
          </a:xfrm>
          <a:prstGeom prst="rect">
            <a:avLst/>
          </a:prstGeom>
        </p:spPr>
      </p:pic>
      <p:sp>
        <p:nvSpPr>
          <p:cNvPr id="21" name="Zeshoek 20">
            <a:extLst>
              <a:ext uri="{FF2B5EF4-FFF2-40B4-BE49-F238E27FC236}">
                <a16:creationId xmlns:a16="http://schemas.microsoft.com/office/drawing/2014/main" id="{7D98C091-2D3A-FB44-BC77-631AF26F4A57}"/>
              </a:ext>
            </a:extLst>
          </p:cNvPr>
          <p:cNvSpPr/>
          <p:nvPr/>
        </p:nvSpPr>
        <p:spPr>
          <a:xfrm>
            <a:off x="10276261" y="296482"/>
            <a:ext cx="736994" cy="583795"/>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Even-wicht in het vlak</a:t>
            </a:r>
          </a:p>
        </p:txBody>
      </p:sp>
      <p:sp>
        <p:nvSpPr>
          <p:cNvPr id="22" name="Zeshoek 21">
            <a:extLst>
              <a:ext uri="{FF2B5EF4-FFF2-40B4-BE49-F238E27FC236}">
                <a16:creationId xmlns:a16="http://schemas.microsoft.com/office/drawing/2014/main" id="{E0C820EE-5A97-774A-8F04-4237A9CE5097}"/>
              </a:ext>
            </a:extLst>
          </p:cNvPr>
          <p:cNvSpPr/>
          <p:nvPr/>
        </p:nvSpPr>
        <p:spPr>
          <a:xfrm>
            <a:off x="10268501" y="871553"/>
            <a:ext cx="744885" cy="574101"/>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Wetten van Newton</a:t>
            </a:r>
          </a:p>
        </p:txBody>
      </p:sp>
      <p:sp>
        <p:nvSpPr>
          <p:cNvPr id="23" name="Zeshoek 22">
            <a:extLst>
              <a:ext uri="{FF2B5EF4-FFF2-40B4-BE49-F238E27FC236}">
                <a16:creationId xmlns:a16="http://schemas.microsoft.com/office/drawing/2014/main" id="{62142968-8A18-1A40-9A23-E31FC8D17A39}"/>
              </a:ext>
            </a:extLst>
          </p:cNvPr>
          <p:cNvSpPr/>
          <p:nvPr/>
        </p:nvSpPr>
        <p:spPr>
          <a:xfrm>
            <a:off x="10828951" y="555886"/>
            <a:ext cx="749527" cy="630364"/>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Bewe-gings-leer</a:t>
            </a:r>
          </a:p>
        </p:txBody>
      </p:sp>
    </p:spTree>
    <p:extLst>
      <p:ext uri="{BB962C8B-B14F-4D97-AF65-F5344CB8AC3E}">
        <p14:creationId xmlns:p14="http://schemas.microsoft.com/office/powerpoint/2010/main" val="3677041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F8DEB1FD-6934-4D65-B875-0B10DD4C3F85}"/>
              </a:ext>
            </a:extLst>
          </p:cNvPr>
          <p:cNvPicPr>
            <a:picLocks noChangeAspect="1"/>
          </p:cNvPicPr>
          <p:nvPr/>
        </p:nvPicPr>
        <p:blipFill>
          <a:blip r:embed="rId2"/>
          <a:stretch>
            <a:fillRect/>
          </a:stretch>
        </p:blipFill>
        <p:spPr>
          <a:xfrm>
            <a:off x="830037" y="4359717"/>
            <a:ext cx="6982799" cy="1457528"/>
          </a:xfrm>
          <a:prstGeom prst="rect">
            <a:avLst/>
          </a:prstGeom>
        </p:spPr>
      </p:pic>
      <p:pic>
        <p:nvPicPr>
          <p:cNvPr id="8" name="Afbeelding 7">
            <a:extLst>
              <a:ext uri="{FF2B5EF4-FFF2-40B4-BE49-F238E27FC236}">
                <a16:creationId xmlns:a16="http://schemas.microsoft.com/office/drawing/2014/main" id="{4C60057B-D02E-4430-9135-E3EEC3112EE1}"/>
              </a:ext>
            </a:extLst>
          </p:cNvPr>
          <p:cNvPicPr>
            <a:picLocks noChangeAspect="1"/>
          </p:cNvPicPr>
          <p:nvPr/>
        </p:nvPicPr>
        <p:blipFill>
          <a:blip r:embed="rId3"/>
          <a:stretch>
            <a:fillRect/>
          </a:stretch>
        </p:blipFill>
        <p:spPr>
          <a:xfrm>
            <a:off x="734797" y="1651776"/>
            <a:ext cx="6449325" cy="2105319"/>
          </a:xfrm>
          <a:prstGeom prst="rect">
            <a:avLst/>
          </a:prstGeom>
        </p:spPr>
      </p:pic>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29</a:t>
            </a:fld>
            <a:endParaRPr lang="nl-BE" dirty="0">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dirty="0"/>
              <a:t>Doelen technologische wetenschappen </a:t>
            </a:r>
            <a:r>
              <a:rPr lang="nl-NL" dirty="0" err="1"/>
              <a:t>lpd</a:t>
            </a:r>
            <a:r>
              <a:rPr lang="nl-NL" dirty="0"/>
              <a:t> 11-33</a:t>
            </a:r>
          </a:p>
        </p:txBody>
      </p:sp>
      <p:sp>
        <p:nvSpPr>
          <p:cNvPr id="7" name="Tijdelijke aanduiding voor dianummer 1">
            <a:extLst>
              <a:ext uri="{FF2B5EF4-FFF2-40B4-BE49-F238E27FC236}">
                <a16:creationId xmlns:a16="http://schemas.microsoft.com/office/drawing/2014/main" id="{F1516808-A4DC-4EAA-AF9A-9D18CCA1692B}"/>
              </a:ext>
            </a:extLst>
          </p:cNvPr>
          <p:cNvSpPr txBox="1">
            <a:spLocks/>
          </p:cNvSpPr>
          <p:nvPr/>
        </p:nvSpPr>
        <p:spPr>
          <a:xfrm>
            <a:off x="9442493" y="6429400"/>
            <a:ext cx="2749507" cy="428600"/>
          </a:xfrm>
          <a:prstGeom prst="rect">
            <a:avLst/>
          </a:prstGeom>
        </p:spPr>
        <p:txBody>
          <a:bodyPr vert="horz" lIns="91440" tIns="45720" rIns="91440" bIns="45720" rtlCol="0" anchor="ctr"/>
          <a:lstStyle>
            <a:defPPr>
              <a:defRPr lang="nl-BE"/>
            </a:defPPr>
            <a:lvl1pPr marL="0" algn="r" defTabSz="914400" rtl="0" eaLnBrk="1" latinLnBrk="0" hangingPunct="1">
              <a:defRPr sz="9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9E3A5C-986B-47BE-8F96-3787467B82A8}" type="slidenum">
              <a:rPr lang="nl-BE" smtClean="0">
                <a:solidFill>
                  <a:prstClr val="white"/>
                </a:solidFill>
              </a:rPr>
              <a:pPr/>
              <a:t>29</a:t>
            </a:fld>
            <a:endParaRPr lang="nl-BE" dirty="0">
              <a:solidFill>
                <a:prstClr val="white"/>
              </a:solidFill>
            </a:endParaRPr>
          </a:p>
        </p:txBody>
      </p:sp>
      <p:sp>
        <p:nvSpPr>
          <p:cNvPr id="14" name="Rechthoek: afgeronde hoeken 13">
            <a:extLst>
              <a:ext uri="{FF2B5EF4-FFF2-40B4-BE49-F238E27FC236}">
                <a16:creationId xmlns:a16="http://schemas.microsoft.com/office/drawing/2014/main" id="{5BA8A29B-DCB4-4908-861A-70432E083FB8}"/>
              </a:ext>
            </a:extLst>
          </p:cNvPr>
          <p:cNvSpPr/>
          <p:nvPr/>
        </p:nvSpPr>
        <p:spPr>
          <a:xfrm>
            <a:off x="2430469" y="2224828"/>
            <a:ext cx="783770" cy="225424"/>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Rechthoek: afgeronde hoeken 14">
            <a:extLst>
              <a:ext uri="{FF2B5EF4-FFF2-40B4-BE49-F238E27FC236}">
                <a16:creationId xmlns:a16="http://schemas.microsoft.com/office/drawing/2014/main" id="{4EA02E4C-982A-49EA-BA2B-3571429235B4}"/>
              </a:ext>
            </a:extLst>
          </p:cNvPr>
          <p:cNvSpPr/>
          <p:nvPr/>
        </p:nvSpPr>
        <p:spPr>
          <a:xfrm>
            <a:off x="2386924" y="4391513"/>
            <a:ext cx="948459" cy="225424"/>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Rechthoek: afgeronde hoeken 16">
            <a:extLst>
              <a:ext uri="{FF2B5EF4-FFF2-40B4-BE49-F238E27FC236}">
                <a16:creationId xmlns:a16="http://schemas.microsoft.com/office/drawing/2014/main" id="{319CF91D-7DA0-4666-8847-9EB05FA4C796}"/>
              </a:ext>
            </a:extLst>
          </p:cNvPr>
          <p:cNvSpPr/>
          <p:nvPr/>
        </p:nvSpPr>
        <p:spPr>
          <a:xfrm>
            <a:off x="3544393" y="4391513"/>
            <a:ext cx="518156" cy="225424"/>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0" name="Rechthoek: afgeronde hoeken 29">
            <a:extLst>
              <a:ext uri="{FF2B5EF4-FFF2-40B4-BE49-F238E27FC236}">
                <a16:creationId xmlns:a16="http://schemas.microsoft.com/office/drawing/2014/main" id="{EBED961C-5762-46DF-B9CC-0A04341F786A}"/>
              </a:ext>
            </a:extLst>
          </p:cNvPr>
          <p:cNvSpPr/>
          <p:nvPr/>
        </p:nvSpPr>
        <p:spPr>
          <a:xfrm>
            <a:off x="5895226" y="4391513"/>
            <a:ext cx="259078" cy="225424"/>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3" name="Afbeelding 22">
            <a:extLst>
              <a:ext uri="{FF2B5EF4-FFF2-40B4-BE49-F238E27FC236}">
                <a16:creationId xmlns:a16="http://schemas.microsoft.com/office/drawing/2014/main" id="{74360D75-FD02-4F22-A4C5-6DF6AAC24836}"/>
              </a:ext>
            </a:extLst>
          </p:cNvPr>
          <p:cNvPicPr>
            <a:picLocks noChangeAspect="1"/>
          </p:cNvPicPr>
          <p:nvPr/>
        </p:nvPicPr>
        <p:blipFill>
          <a:blip r:embed="rId4"/>
          <a:stretch>
            <a:fillRect/>
          </a:stretch>
        </p:blipFill>
        <p:spPr>
          <a:xfrm>
            <a:off x="7812836" y="4908549"/>
            <a:ext cx="2173967" cy="1550048"/>
          </a:xfrm>
          <a:prstGeom prst="rect">
            <a:avLst/>
          </a:prstGeom>
        </p:spPr>
      </p:pic>
      <p:pic>
        <p:nvPicPr>
          <p:cNvPr id="25" name="Afbeelding 24">
            <a:extLst>
              <a:ext uri="{FF2B5EF4-FFF2-40B4-BE49-F238E27FC236}">
                <a16:creationId xmlns:a16="http://schemas.microsoft.com/office/drawing/2014/main" id="{37070E26-970B-44BA-A028-04090C1956FB}"/>
              </a:ext>
            </a:extLst>
          </p:cNvPr>
          <p:cNvPicPr>
            <a:picLocks noChangeAspect="1"/>
          </p:cNvPicPr>
          <p:nvPr/>
        </p:nvPicPr>
        <p:blipFill>
          <a:blip r:embed="rId5"/>
          <a:stretch>
            <a:fillRect/>
          </a:stretch>
        </p:blipFill>
        <p:spPr>
          <a:xfrm>
            <a:off x="7812836" y="3330212"/>
            <a:ext cx="2198746" cy="1550048"/>
          </a:xfrm>
          <a:prstGeom prst="rect">
            <a:avLst/>
          </a:prstGeom>
        </p:spPr>
      </p:pic>
      <p:pic>
        <p:nvPicPr>
          <p:cNvPr id="1026" name="Picture 2" descr="Momentenstelling: Dynamische asbelasting">
            <a:extLst>
              <a:ext uri="{FF2B5EF4-FFF2-40B4-BE49-F238E27FC236}">
                <a16:creationId xmlns:a16="http://schemas.microsoft.com/office/drawing/2014/main" id="{6DBCE14E-91F5-4192-ADB4-8F9C03A6B7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9591" y="1921587"/>
            <a:ext cx="2091940" cy="1174705"/>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afgeronde hoeken 3">
            <a:extLst>
              <a:ext uri="{FF2B5EF4-FFF2-40B4-BE49-F238E27FC236}">
                <a16:creationId xmlns:a16="http://schemas.microsoft.com/office/drawing/2014/main" id="{79377B4A-C650-4385-82A3-AA0817FC1B6D}"/>
              </a:ext>
            </a:extLst>
          </p:cNvPr>
          <p:cNvSpPr/>
          <p:nvPr/>
        </p:nvSpPr>
        <p:spPr>
          <a:xfrm>
            <a:off x="9471762" y="846138"/>
            <a:ext cx="2081455" cy="128233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nl-BE" dirty="0"/>
              <a:t>Werkwoorden:</a:t>
            </a:r>
          </a:p>
          <a:p>
            <a:pPr marL="285750" indent="-285750">
              <a:buFont typeface="Arial" panose="020B0604020202020204" pitchFamily="34" charset="0"/>
              <a:buChar char="•"/>
            </a:pPr>
            <a:r>
              <a:rPr lang="nl-BE" dirty="0"/>
              <a:t>Berekenen</a:t>
            </a:r>
          </a:p>
          <a:p>
            <a:pPr marL="285750" indent="-285750">
              <a:buFont typeface="Arial" panose="020B0604020202020204" pitchFamily="34" charset="0"/>
              <a:buChar char="•"/>
            </a:pPr>
            <a:r>
              <a:rPr lang="nl-BE" dirty="0"/>
              <a:t>Onderzoeken</a:t>
            </a:r>
          </a:p>
          <a:p>
            <a:pPr marL="285750" indent="-285750">
              <a:buFont typeface="Arial" panose="020B0604020202020204" pitchFamily="34" charset="0"/>
              <a:buChar char="•"/>
            </a:pPr>
            <a:r>
              <a:rPr lang="nl-BE" dirty="0"/>
              <a:t>Opstellen </a:t>
            </a:r>
          </a:p>
        </p:txBody>
      </p:sp>
      <p:pic>
        <p:nvPicPr>
          <p:cNvPr id="1028" name="Picture 4" descr="Aanschaf van een caravan">
            <a:extLst>
              <a:ext uri="{FF2B5EF4-FFF2-40B4-BE49-F238E27FC236}">
                <a16:creationId xmlns:a16="http://schemas.microsoft.com/office/drawing/2014/main" id="{8A23027C-2FA8-4644-9CAB-4CB71F568A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9459" y="5095387"/>
            <a:ext cx="383857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32" name="Afbeelding 31">
            <a:extLst>
              <a:ext uri="{FF2B5EF4-FFF2-40B4-BE49-F238E27FC236}">
                <a16:creationId xmlns:a16="http://schemas.microsoft.com/office/drawing/2014/main" id="{4A03A146-278A-451E-8C60-6D8B109B3796}"/>
              </a:ext>
            </a:extLst>
          </p:cNvPr>
          <p:cNvPicPr>
            <a:picLocks noChangeAspect="1"/>
          </p:cNvPicPr>
          <p:nvPr/>
        </p:nvPicPr>
        <p:blipFill>
          <a:blip r:embed="rId8"/>
          <a:stretch>
            <a:fillRect/>
          </a:stretch>
        </p:blipFill>
        <p:spPr>
          <a:xfrm>
            <a:off x="10270136" y="2713042"/>
            <a:ext cx="1923598" cy="1431916"/>
          </a:xfrm>
          <a:prstGeom prst="rect">
            <a:avLst/>
          </a:prstGeom>
        </p:spPr>
      </p:pic>
    </p:spTree>
    <p:extLst>
      <p:ext uri="{BB962C8B-B14F-4D97-AF65-F5344CB8AC3E}">
        <p14:creationId xmlns:p14="http://schemas.microsoft.com/office/powerpoint/2010/main" val="517240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3</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Verdiepende sessie </a:t>
            </a:r>
            <a:r>
              <a:rPr lang="nl-NL" err="1"/>
              <a:t>leerpad</a:t>
            </a:r>
            <a:r>
              <a:rPr lang="nl-NL"/>
              <a:t> modernisering </a:t>
            </a:r>
            <a:r>
              <a:rPr lang="nl-NL" err="1"/>
              <a:t>so</a:t>
            </a:r>
            <a:endParaRPr lang="nl-NL"/>
          </a:p>
        </p:txBody>
      </p:sp>
      <p:sp>
        <p:nvSpPr>
          <p:cNvPr id="4" name="Tijdelijke aanduiding voor inhoud 3">
            <a:extLst>
              <a:ext uri="{FF2B5EF4-FFF2-40B4-BE49-F238E27FC236}">
                <a16:creationId xmlns:a16="http://schemas.microsoft.com/office/drawing/2014/main" id="{BA0B9890-4B26-2041-B8C3-F64C46CEA627}"/>
              </a:ext>
            </a:extLst>
          </p:cNvPr>
          <p:cNvSpPr>
            <a:spLocks noGrp="1"/>
          </p:cNvSpPr>
          <p:nvPr>
            <p:ph idx="1"/>
          </p:nvPr>
        </p:nvSpPr>
        <p:spPr/>
        <p:txBody>
          <a:bodyPr>
            <a:normAutofit/>
          </a:bodyPr>
          <a:lstStyle/>
          <a:p>
            <a:r>
              <a:rPr lang="nl-NL"/>
              <a:t>Opbouw leerplan</a:t>
            </a:r>
          </a:p>
          <a:p>
            <a:r>
              <a:rPr lang="nl-NL"/>
              <a:t>Opbouw leerplandoel</a:t>
            </a:r>
          </a:p>
          <a:p>
            <a:pPr lvl="1"/>
            <a:r>
              <a:rPr lang="nl-NL"/>
              <a:t>Werkwoord</a:t>
            </a:r>
          </a:p>
          <a:p>
            <a:pPr lvl="1"/>
            <a:r>
              <a:rPr lang="nl-NL"/>
              <a:t>Afbakening</a:t>
            </a:r>
          </a:p>
          <a:p>
            <a:pPr lvl="1"/>
            <a:r>
              <a:rPr lang="nl-NL"/>
              <a:t>Suggestie</a:t>
            </a:r>
          </a:p>
          <a:p>
            <a:pPr lvl="1"/>
            <a:r>
              <a:rPr lang="nl-NL"/>
              <a:t>Diepgang</a:t>
            </a:r>
          </a:p>
          <a:p>
            <a:r>
              <a:rPr lang="nl-NL"/>
              <a:t>Geïntegreerd projectmatig onderwijs</a:t>
            </a:r>
          </a:p>
          <a:p>
            <a:pPr lvl="1"/>
            <a:r>
              <a:rPr lang="nl-NL"/>
              <a:t>Relatie tussen leerplandoelen binnen een bouwsteen</a:t>
            </a:r>
          </a:p>
          <a:p>
            <a:pPr lvl="1"/>
            <a:r>
              <a:rPr lang="nl-NL"/>
              <a:t>Relatie met aangrenzende bouwstenen – mogelijke contexten</a:t>
            </a:r>
          </a:p>
          <a:p>
            <a:pPr lvl="1"/>
            <a:r>
              <a:rPr lang="nl-NL"/>
              <a:t>STEM/engineeringsdoelen</a:t>
            </a:r>
          </a:p>
          <a:p>
            <a:r>
              <a:rPr lang="nl-NL"/>
              <a:t>Projectvoorbeeld</a:t>
            </a:r>
          </a:p>
          <a:p>
            <a:endParaRPr lang="nl-NL"/>
          </a:p>
        </p:txBody>
      </p:sp>
    </p:spTree>
    <p:extLst>
      <p:ext uri="{BB962C8B-B14F-4D97-AF65-F5344CB8AC3E}">
        <p14:creationId xmlns:p14="http://schemas.microsoft.com/office/powerpoint/2010/main" val="3019941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D4A5F6B-CEED-4510-9441-7248070B50BB}"/>
              </a:ext>
            </a:extLst>
          </p:cNvPr>
          <p:cNvPicPr>
            <a:picLocks noChangeAspect="1"/>
          </p:cNvPicPr>
          <p:nvPr/>
        </p:nvPicPr>
        <p:blipFill rotWithShape="1">
          <a:blip r:embed="rId3"/>
          <a:srcRect b="56058"/>
          <a:stretch/>
        </p:blipFill>
        <p:spPr>
          <a:xfrm>
            <a:off x="188969" y="1116954"/>
            <a:ext cx="8267364" cy="2762137"/>
          </a:xfrm>
          <a:prstGeom prst="rect">
            <a:avLst/>
          </a:prstGeom>
        </p:spPr>
      </p:pic>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30</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Doelen technologische wetenschappen LPD 11-33</a:t>
            </a:r>
          </a:p>
        </p:txBody>
      </p:sp>
      <p:sp>
        <p:nvSpPr>
          <p:cNvPr id="7" name="Tijdelijke aanduiding voor dianummer 1">
            <a:extLst>
              <a:ext uri="{FF2B5EF4-FFF2-40B4-BE49-F238E27FC236}">
                <a16:creationId xmlns:a16="http://schemas.microsoft.com/office/drawing/2014/main" id="{F1516808-A4DC-4EAA-AF9A-9D18CCA1692B}"/>
              </a:ext>
            </a:extLst>
          </p:cNvPr>
          <p:cNvSpPr txBox="1">
            <a:spLocks/>
          </p:cNvSpPr>
          <p:nvPr/>
        </p:nvSpPr>
        <p:spPr>
          <a:xfrm>
            <a:off x="9442493" y="6429400"/>
            <a:ext cx="2749507" cy="428600"/>
          </a:xfrm>
          <a:prstGeom prst="rect">
            <a:avLst/>
          </a:prstGeom>
        </p:spPr>
        <p:txBody>
          <a:bodyPr vert="horz" lIns="91440" tIns="45720" rIns="91440" bIns="45720" rtlCol="0" anchor="ctr"/>
          <a:lstStyle>
            <a:defPPr>
              <a:defRPr lang="nl-BE"/>
            </a:defPPr>
            <a:lvl1pPr marL="0" algn="r" defTabSz="914400" rtl="0" eaLnBrk="1" latinLnBrk="0" hangingPunct="1">
              <a:defRPr sz="9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9E3A5C-986B-47BE-8F96-3787467B82A8}" type="slidenum">
              <a:rPr lang="nl-BE" smtClean="0">
                <a:solidFill>
                  <a:prstClr val="white"/>
                </a:solidFill>
              </a:rPr>
              <a:pPr/>
              <a:t>30</a:t>
            </a:fld>
            <a:endParaRPr lang="nl-BE">
              <a:solidFill>
                <a:prstClr val="white"/>
              </a:solidFill>
            </a:endParaRPr>
          </a:p>
        </p:txBody>
      </p:sp>
      <p:sp>
        <p:nvSpPr>
          <p:cNvPr id="14" name="Rechthoek: afgeronde hoeken 13">
            <a:extLst>
              <a:ext uri="{FF2B5EF4-FFF2-40B4-BE49-F238E27FC236}">
                <a16:creationId xmlns:a16="http://schemas.microsoft.com/office/drawing/2014/main" id="{5BA8A29B-DCB4-4908-861A-70432E083FB8}"/>
              </a:ext>
            </a:extLst>
          </p:cNvPr>
          <p:cNvSpPr/>
          <p:nvPr/>
        </p:nvSpPr>
        <p:spPr>
          <a:xfrm>
            <a:off x="2121663" y="1763348"/>
            <a:ext cx="1166948" cy="223496"/>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2" name="Afbeelding 11" descr="Afbeelding met speelgoed&#10;&#10;Automatisch gegenereerde beschrijving">
            <a:extLst>
              <a:ext uri="{FF2B5EF4-FFF2-40B4-BE49-F238E27FC236}">
                <a16:creationId xmlns:a16="http://schemas.microsoft.com/office/drawing/2014/main" id="{609FCDC0-043E-4E32-8C2D-8CDC07D639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670" y="4091977"/>
            <a:ext cx="3838607" cy="2341366"/>
          </a:xfrm>
          <a:prstGeom prst="rect">
            <a:avLst/>
          </a:prstGeom>
        </p:spPr>
      </p:pic>
      <p:pic>
        <p:nvPicPr>
          <p:cNvPr id="1026" name="Picture 2">
            <a:extLst>
              <a:ext uri="{FF2B5EF4-FFF2-40B4-BE49-F238E27FC236}">
                <a16:creationId xmlns:a16="http://schemas.microsoft.com/office/drawing/2014/main" id="{5440F2F5-ACEC-4BD8-8C99-262D6D4137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3254" y="3910149"/>
            <a:ext cx="3023439" cy="201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Rockwell hardheidsmeting | Hoe wordt de hardheid van staal bepaalt?">
            <a:extLst>
              <a:ext uri="{FF2B5EF4-FFF2-40B4-BE49-F238E27FC236}">
                <a16:creationId xmlns:a16="http://schemas.microsoft.com/office/drawing/2014/main" id="{3ADDE2CA-D631-4D08-B477-5DCEF711437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619" r="33543"/>
          <a:stretch/>
        </p:blipFill>
        <p:spPr bwMode="auto">
          <a:xfrm>
            <a:off x="7374079" y="1841213"/>
            <a:ext cx="1166949"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➁ dichtheid">
            <a:extLst>
              <a:ext uri="{FF2B5EF4-FFF2-40B4-BE49-F238E27FC236}">
                <a16:creationId xmlns:a16="http://schemas.microsoft.com/office/drawing/2014/main" id="{BAEB5144-952A-423F-939C-8622E17A7D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5413" y="3852575"/>
            <a:ext cx="1905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21" name="Afbeelding 20" descr="Afbeelding met metaalgoed, schroef, uitrusting&#10;&#10;Automatisch gegenereerde beschrijving">
            <a:extLst>
              <a:ext uri="{FF2B5EF4-FFF2-40B4-BE49-F238E27FC236}">
                <a16:creationId xmlns:a16="http://schemas.microsoft.com/office/drawing/2014/main" id="{495E9B43-622C-4F70-BAE5-DF7CB35339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62268" y="2816738"/>
            <a:ext cx="1714500" cy="1714500"/>
          </a:xfrm>
          <a:prstGeom prst="rect">
            <a:avLst/>
          </a:prstGeom>
        </p:spPr>
      </p:pic>
      <p:sp>
        <p:nvSpPr>
          <p:cNvPr id="30" name="Tekstvak 29">
            <a:extLst>
              <a:ext uri="{FF2B5EF4-FFF2-40B4-BE49-F238E27FC236}">
                <a16:creationId xmlns:a16="http://schemas.microsoft.com/office/drawing/2014/main" id="{93FF5744-2C41-43BF-9FB5-0B3BBBE6D8DE}"/>
              </a:ext>
            </a:extLst>
          </p:cNvPr>
          <p:cNvSpPr txBox="1"/>
          <p:nvPr/>
        </p:nvSpPr>
        <p:spPr>
          <a:xfrm>
            <a:off x="6542510" y="6060068"/>
            <a:ext cx="3417486" cy="369332"/>
          </a:xfrm>
          <a:prstGeom prst="rect">
            <a:avLst/>
          </a:prstGeom>
          <a:noFill/>
        </p:spPr>
        <p:txBody>
          <a:bodyPr wrap="square">
            <a:spAutoFit/>
          </a:bodyPr>
          <a:lstStyle/>
          <a:p>
            <a:r>
              <a:rPr lang="nl-BE">
                <a:hlinkClick r:id="rId9"/>
              </a:rPr>
              <a:t>https://www.werktuigbouw.nl/</a:t>
            </a:r>
            <a:r>
              <a:rPr lang="nl-BE"/>
              <a:t> </a:t>
            </a:r>
          </a:p>
        </p:txBody>
      </p:sp>
      <p:pic>
        <p:nvPicPr>
          <p:cNvPr id="24" name="Afbeelding 23">
            <a:extLst>
              <a:ext uri="{FF2B5EF4-FFF2-40B4-BE49-F238E27FC236}">
                <a16:creationId xmlns:a16="http://schemas.microsoft.com/office/drawing/2014/main" id="{8DAE9295-6BAD-4173-B060-29C7BD425560}"/>
              </a:ext>
            </a:extLst>
          </p:cNvPr>
          <p:cNvPicPr>
            <a:picLocks noChangeAspect="1"/>
          </p:cNvPicPr>
          <p:nvPr/>
        </p:nvPicPr>
        <p:blipFill>
          <a:blip r:embed="rId10"/>
          <a:stretch>
            <a:fillRect/>
          </a:stretch>
        </p:blipFill>
        <p:spPr>
          <a:xfrm>
            <a:off x="8778188" y="1356700"/>
            <a:ext cx="3023440" cy="1203206"/>
          </a:xfrm>
          <a:prstGeom prst="rect">
            <a:avLst/>
          </a:prstGeom>
        </p:spPr>
      </p:pic>
      <p:sp>
        <p:nvSpPr>
          <p:cNvPr id="74" name="Zeshoek 73">
            <a:extLst>
              <a:ext uri="{FF2B5EF4-FFF2-40B4-BE49-F238E27FC236}">
                <a16:creationId xmlns:a16="http://schemas.microsoft.com/office/drawing/2014/main" id="{C0FBBDF0-6091-BA42-A9E4-BF42EC47DFCF}"/>
              </a:ext>
            </a:extLst>
          </p:cNvPr>
          <p:cNvSpPr/>
          <p:nvPr/>
        </p:nvSpPr>
        <p:spPr>
          <a:xfrm>
            <a:off x="10817246" y="544263"/>
            <a:ext cx="770417" cy="603749"/>
          </a:xfrm>
          <a:prstGeom prst="hexagon">
            <a:avLst/>
          </a:prstGeom>
          <a:gradFill flip="none" rotWithShape="1">
            <a:gsLst>
              <a:gs pos="17000">
                <a:schemeClr val="accent1">
                  <a:lumMod val="40000"/>
                  <a:lumOff val="60000"/>
                </a:schemeClr>
              </a:gs>
              <a:gs pos="59000">
                <a:srgbClr val="FFC000"/>
              </a:gs>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Materia-len-</a:t>
            </a:r>
          </a:p>
          <a:p>
            <a:pPr algn="ctr"/>
            <a:r>
              <a:rPr lang="nl-BE" sz="700">
                <a:solidFill>
                  <a:schemeClr val="bg1"/>
                </a:solidFill>
              </a:rPr>
              <a:t>leer</a:t>
            </a:r>
          </a:p>
        </p:txBody>
      </p:sp>
      <p:pic>
        <p:nvPicPr>
          <p:cNvPr id="4098" name="Picture 2">
            <a:extLst>
              <a:ext uri="{FF2B5EF4-FFF2-40B4-BE49-F238E27FC236}">
                <a16:creationId xmlns:a16="http://schemas.microsoft.com/office/drawing/2014/main" id="{4DCCCFA2-4B53-4C70-9400-1ADAA6C991EE}"/>
              </a:ext>
            </a:extLst>
          </p:cNvPr>
          <p:cNvPicPr>
            <a:picLocks noChangeAspect="1" noChangeArrowheads="1"/>
          </p:cNvPicPr>
          <p:nvPr/>
        </p:nvPicPr>
        <p:blipFill>
          <a:blip r:embed="rId11" r:link="rId12">
            <a:extLst>
              <a:ext uri="{28A0092B-C50C-407E-A947-70E740481C1C}">
                <a14:useLocalDpi xmlns:a14="http://schemas.microsoft.com/office/drawing/2010/main" val="0"/>
              </a:ext>
            </a:extLst>
          </a:blip>
          <a:srcRect/>
          <a:stretch>
            <a:fillRect/>
          </a:stretch>
        </p:blipFill>
        <p:spPr bwMode="auto">
          <a:xfrm>
            <a:off x="9762268" y="4636081"/>
            <a:ext cx="1901825"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357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31</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Doelen technologische wetenschappen LPD 11-33</a:t>
            </a:r>
          </a:p>
        </p:txBody>
      </p:sp>
      <p:sp>
        <p:nvSpPr>
          <p:cNvPr id="7" name="Tijdelijke aanduiding voor dianummer 1">
            <a:extLst>
              <a:ext uri="{FF2B5EF4-FFF2-40B4-BE49-F238E27FC236}">
                <a16:creationId xmlns:a16="http://schemas.microsoft.com/office/drawing/2014/main" id="{F1516808-A4DC-4EAA-AF9A-9D18CCA1692B}"/>
              </a:ext>
            </a:extLst>
          </p:cNvPr>
          <p:cNvSpPr txBox="1">
            <a:spLocks/>
          </p:cNvSpPr>
          <p:nvPr/>
        </p:nvSpPr>
        <p:spPr>
          <a:xfrm>
            <a:off x="9442493" y="6429400"/>
            <a:ext cx="2749507" cy="428600"/>
          </a:xfrm>
          <a:prstGeom prst="rect">
            <a:avLst/>
          </a:prstGeom>
        </p:spPr>
        <p:txBody>
          <a:bodyPr vert="horz" lIns="91440" tIns="45720" rIns="91440" bIns="45720" rtlCol="0" anchor="ctr"/>
          <a:lstStyle>
            <a:defPPr>
              <a:defRPr lang="nl-BE"/>
            </a:defPPr>
            <a:lvl1pPr marL="0" algn="r" defTabSz="914400" rtl="0" eaLnBrk="1" latinLnBrk="0" hangingPunct="1">
              <a:defRPr sz="9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9E3A5C-986B-47BE-8F96-3787467B82A8}" type="slidenum">
              <a:rPr lang="nl-BE" smtClean="0">
                <a:solidFill>
                  <a:prstClr val="white"/>
                </a:solidFill>
              </a:rPr>
              <a:pPr/>
              <a:t>31</a:t>
            </a:fld>
            <a:endParaRPr lang="nl-BE">
              <a:solidFill>
                <a:prstClr val="white"/>
              </a:solidFill>
            </a:endParaRPr>
          </a:p>
        </p:txBody>
      </p:sp>
      <p:pic>
        <p:nvPicPr>
          <p:cNvPr id="5" name="Afbeelding 4">
            <a:extLst>
              <a:ext uri="{FF2B5EF4-FFF2-40B4-BE49-F238E27FC236}">
                <a16:creationId xmlns:a16="http://schemas.microsoft.com/office/drawing/2014/main" id="{4E2566F3-94C6-41F4-8315-8480FC83EAA4}"/>
              </a:ext>
            </a:extLst>
          </p:cNvPr>
          <p:cNvPicPr>
            <a:picLocks noChangeAspect="1"/>
          </p:cNvPicPr>
          <p:nvPr/>
        </p:nvPicPr>
        <p:blipFill>
          <a:blip r:embed="rId2"/>
          <a:stretch>
            <a:fillRect/>
          </a:stretch>
        </p:blipFill>
        <p:spPr>
          <a:xfrm>
            <a:off x="0" y="1169345"/>
            <a:ext cx="7765329" cy="1143000"/>
          </a:xfrm>
          <a:prstGeom prst="rect">
            <a:avLst/>
          </a:prstGeom>
        </p:spPr>
      </p:pic>
      <p:pic>
        <p:nvPicPr>
          <p:cNvPr id="9" name="Afbeelding 8">
            <a:extLst>
              <a:ext uri="{FF2B5EF4-FFF2-40B4-BE49-F238E27FC236}">
                <a16:creationId xmlns:a16="http://schemas.microsoft.com/office/drawing/2014/main" id="{85FD0EED-CEB8-44C5-BA5E-6E0250D2FDAA}"/>
              </a:ext>
            </a:extLst>
          </p:cNvPr>
          <p:cNvPicPr>
            <a:picLocks noChangeAspect="1"/>
          </p:cNvPicPr>
          <p:nvPr/>
        </p:nvPicPr>
        <p:blipFill>
          <a:blip r:embed="rId3"/>
          <a:stretch>
            <a:fillRect/>
          </a:stretch>
        </p:blipFill>
        <p:spPr>
          <a:xfrm>
            <a:off x="163627" y="2507374"/>
            <a:ext cx="7391172" cy="2470704"/>
          </a:xfrm>
          <a:prstGeom prst="rect">
            <a:avLst/>
          </a:prstGeom>
        </p:spPr>
      </p:pic>
      <p:sp>
        <p:nvSpPr>
          <p:cNvPr id="18" name="Rechthoek: afgeronde hoeken 17">
            <a:extLst>
              <a:ext uri="{FF2B5EF4-FFF2-40B4-BE49-F238E27FC236}">
                <a16:creationId xmlns:a16="http://schemas.microsoft.com/office/drawing/2014/main" id="{300BF2CE-5263-48CC-8B94-2DF904BF9AE6}"/>
              </a:ext>
            </a:extLst>
          </p:cNvPr>
          <p:cNvSpPr/>
          <p:nvPr/>
        </p:nvSpPr>
        <p:spPr>
          <a:xfrm>
            <a:off x="1862345" y="1729864"/>
            <a:ext cx="1072766" cy="278836"/>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Rechthoek: afgeronde hoeken 18">
            <a:extLst>
              <a:ext uri="{FF2B5EF4-FFF2-40B4-BE49-F238E27FC236}">
                <a16:creationId xmlns:a16="http://schemas.microsoft.com/office/drawing/2014/main" id="{0587016E-B7FA-4FE6-B104-ACD2977B3383}"/>
              </a:ext>
            </a:extLst>
          </p:cNvPr>
          <p:cNvSpPr/>
          <p:nvPr/>
        </p:nvSpPr>
        <p:spPr>
          <a:xfrm>
            <a:off x="1862345" y="2530407"/>
            <a:ext cx="530899" cy="278836"/>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Rechthoek: afgeronde hoeken 19">
            <a:extLst>
              <a:ext uri="{FF2B5EF4-FFF2-40B4-BE49-F238E27FC236}">
                <a16:creationId xmlns:a16="http://schemas.microsoft.com/office/drawing/2014/main" id="{440BBE18-3492-4F33-A91A-2D16AD936C37}"/>
              </a:ext>
            </a:extLst>
          </p:cNvPr>
          <p:cNvSpPr/>
          <p:nvPr/>
        </p:nvSpPr>
        <p:spPr>
          <a:xfrm>
            <a:off x="3965624" y="2530407"/>
            <a:ext cx="335443" cy="278836"/>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Rechthoek: afgeronde hoeken 21">
            <a:extLst>
              <a:ext uri="{FF2B5EF4-FFF2-40B4-BE49-F238E27FC236}">
                <a16:creationId xmlns:a16="http://schemas.microsoft.com/office/drawing/2014/main" id="{7FC57004-91A4-4BAA-A3D8-D5E50DE8AE9A}"/>
              </a:ext>
            </a:extLst>
          </p:cNvPr>
          <p:cNvSpPr/>
          <p:nvPr/>
        </p:nvSpPr>
        <p:spPr>
          <a:xfrm>
            <a:off x="5845561" y="2530407"/>
            <a:ext cx="826172" cy="278836"/>
          </a:xfrm>
          <a:prstGeom prst="roundRect">
            <a:avLst/>
          </a:prstGeom>
          <a:solidFill>
            <a:srgbClr val="00FFFF">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ekstballon: rechthoek met afgeronde hoeken 9">
            <a:extLst>
              <a:ext uri="{FF2B5EF4-FFF2-40B4-BE49-F238E27FC236}">
                <a16:creationId xmlns:a16="http://schemas.microsoft.com/office/drawing/2014/main" id="{5CA67BF2-5829-452B-8EFD-ECAF337C580A}"/>
              </a:ext>
            </a:extLst>
          </p:cNvPr>
          <p:cNvSpPr/>
          <p:nvPr/>
        </p:nvSpPr>
        <p:spPr>
          <a:xfrm>
            <a:off x="8069889" y="1369752"/>
            <a:ext cx="3104491" cy="720224"/>
          </a:xfrm>
          <a:prstGeom prst="wedgeRoundRectCallout">
            <a:avLst>
              <a:gd name="adj1" fmla="val -95348"/>
              <a:gd name="adj2" fmla="val 11363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Concepten zijn principes, wetten, beginselen, theorieën, structuren of systemen en vormen de basis van kennisopbouw.</a:t>
            </a:r>
          </a:p>
        </p:txBody>
      </p:sp>
      <p:sp>
        <p:nvSpPr>
          <p:cNvPr id="11" name="Tekstvak 10">
            <a:extLst>
              <a:ext uri="{FF2B5EF4-FFF2-40B4-BE49-F238E27FC236}">
                <a16:creationId xmlns:a16="http://schemas.microsoft.com/office/drawing/2014/main" id="{87384003-0561-4F8A-87FD-5C8DBD8D0A47}"/>
              </a:ext>
            </a:extLst>
          </p:cNvPr>
          <p:cNvSpPr txBox="1"/>
          <p:nvPr/>
        </p:nvSpPr>
        <p:spPr>
          <a:xfrm>
            <a:off x="7909306" y="2690336"/>
            <a:ext cx="3918857" cy="923330"/>
          </a:xfrm>
          <a:prstGeom prst="rect">
            <a:avLst/>
          </a:prstGeom>
          <a:noFill/>
        </p:spPr>
        <p:txBody>
          <a:bodyPr wrap="square" rtlCol="0">
            <a:spAutoFit/>
          </a:bodyPr>
          <a:lstStyle/>
          <a:p>
            <a:r>
              <a:rPr lang="nl-BE" dirty="0"/>
              <a:t>Voorbeelden:</a:t>
            </a:r>
          </a:p>
          <a:p>
            <a:pPr marL="285750" indent="-285750">
              <a:buFont typeface="Arial" panose="020B0604020202020204" pitchFamily="34" charset="0"/>
              <a:buChar char="•"/>
            </a:pPr>
            <a:r>
              <a:rPr lang="nl-BE" dirty="0"/>
              <a:t>Energie uitwisseling auto</a:t>
            </a:r>
          </a:p>
          <a:p>
            <a:pPr marL="285750" indent="-285750">
              <a:buFont typeface="Arial" panose="020B0604020202020204" pitchFamily="34" charset="0"/>
              <a:buChar char="•"/>
            </a:pPr>
            <a:r>
              <a:rPr lang="nl-BE" dirty="0"/>
              <a:t>Eventueel in combinatie project</a:t>
            </a:r>
          </a:p>
        </p:txBody>
      </p:sp>
      <p:sp>
        <p:nvSpPr>
          <p:cNvPr id="73" name="Zeshoek 72">
            <a:extLst>
              <a:ext uri="{FF2B5EF4-FFF2-40B4-BE49-F238E27FC236}">
                <a16:creationId xmlns:a16="http://schemas.microsoft.com/office/drawing/2014/main" id="{EFFC5B5D-0F6E-5C44-8040-8954606199D3}"/>
              </a:ext>
            </a:extLst>
          </p:cNvPr>
          <p:cNvSpPr/>
          <p:nvPr/>
        </p:nvSpPr>
        <p:spPr>
          <a:xfrm>
            <a:off x="10796790" y="530955"/>
            <a:ext cx="785612" cy="630366"/>
          </a:xfrm>
          <a:prstGeom prst="hexagon">
            <a:avLst/>
          </a:prstGeom>
          <a:gradFill flip="none" rotWithShape="1">
            <a:gsLst>
              <a:gs pos="54000">
                <a:srgbClr val="FFC000"/>
              </a:gs>
              <a:gs pos="31000">
                <a:schemeClr val="tx2">
                  <a:lumMod val="60000"/>
                  <a:lumOff val="40000"/>
                </a:schemeClr>
              </a:gs>
              <a:gs pos="23000">
                <a:srgbClr val="5FBE30"/>
              </a:gs>
              <a:gs pos="40000">
                <a:schemeClr val="accent5">
                  <a:lumMod val="75000"/>
                </a:schemeClr>
              </a:gs>
              <a:gs pos="65000">
                <a:srgbClr val="00FFFF"/>
              </a:gs>
            </a:gsLst>
            <a:path path="circle">
              <a:fillToRect l="50000" t="50000" r="50000" b="50000"/>
            </a:path>
            <a:tileRect/>
          </a:gradFill>
          <a:ln>
            <a:gradFill>
              <a:gsLst>
                <a:gs pos="46000">
                  <a:schemeClr val="accent5">
                    <a:lumMod val="75000"/>
                  </a:schemeClr>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Arbeid Energie</a:t>
            </a:r>
          </a:p>
        </p:txBody>
      </p:sp>
      <p:pic>
        <p:nvPicPr>
          <p:cNvPr id="14" name="Picture 2" descr="testo 883- warmtebeeldcamera (320 x 240 pixels, handmatige focus, app,  laser) | Warmtebeeldcamera | Temperatuur | Parameters | Testo NV/SA">
            <a:extLst>
              <a:ext uri="{FF2B5EF4-FFF2-40B4-BE49-F238E27FC236}">
                <a16:creationId xmlns:a16="http://schemas.microsoft.com/office/drawing/2014/main" id="{E2DBC7CD-DCD3-42FE-812C-79322859DE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98238" y="5080381"/>
            <a:ext cx="1787004" cy="13683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Pompmoordenaars: Hoe bestrijd ik de 13 meest voorkomende oorzaken van  centrifugaalpompfalen? Nummer 10.">
            <a:extLst>
              <a:ext uri="{FF2B5EF4-FFF2-40B4-BE49-F238E27FC236}">
                <a16:creationId xmlns:a16="http://schemas.microsoft.com/office/drawing/2014/main" id="{B01D52CF-2C56-42D9-A559-5FB54E3B7E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411" y="5019908"/>
            <a:ext cx="2552350" cy="183809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Zien en gezien worden - Verschillende soorten fietsverlichting -  Wittenberg-Verkeerseducatie">
            <a:extLst>
              <a:ext uri="{FF2B5EF4-FFF2-40B4-BE49-F238E27FC236}">
                <a16:creationId xmlns:a16="http://schemas.microsoft.com/office/drawing/2014/main" id="{3FE66030-2AC5-43F0-ACCE-5BEDEF5FD8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6456" y="4978078"/>
            <a:ext cx="2130224" cy="187992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Kracht als vector | Hoe Zit Het?">
            <a:extLst>
              <a:ext uri="{FF2B5EF4-FFF2-40B4-BE49-F238E27FC236}">
                <a16:creationId xmlns:a16="http://schemas.microsoft.com/office/drawing/2014/main" id="{9572A16C-2A16-43A3-A262-414D8D36A3D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3589" b="7322"/>
          <a:stretch/>
        </p:blipFill>
        <p:spPr bwMode="auto">
          <a:xfrm>
            <a:off x="0" y="5300203"/>
            <a:ext cx="3136605" cy="104623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otobehang Lekke band • Pixers® - We leven om te veranderen">
            <a:extLst>
              <a:ext uri="{FF2B5EF4-FFF2-40B4-BE49-F238E27FC236}">
                <a16:creationId xmlns:a16="http://schemas.microsoft.com/office/drawing/2014/main" id="{CE060343-3A82-4D43-9977-E6A7969BAA4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562" t="7695" r="7873" b="17223"/>
          <a:stretch/>
        </p:blipFill>
        <p:spPr bwMode="auto">
          <a:xfrm>
            <a:off x="3249647" y="5300203"/>
            <a:ext cx="1375661" cy="118584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Energie schaatspark - Behoud van energie, Kinetische energie, Potentiële  energie - PhET Interactieve Simulaties">
            <a:extLst>
              <a:ext uri="{FF2B5EF4-FFF2-40B4-BE49-F238E27FC236}">
                <a16:creationId xmlns:a16="http://schemas.microsoft.com/office/drawing/2014/main" id="{6C80D17E-80AA-4611-B99A-BB38A4B3BC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96893" y="3630876"/>
            <a:ext cx="2131270" cy="1399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85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32</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Doelen technologische wetenschappen </a:t>
            </a:r>
            <a:r>
              <a:rPr lang="nl-NL" err="1"/>
              <a:t>lpd</a:t>
            </a:r>
            <a:r>
              <a:rPr lang="nl-NL"/>
              <a:t> 11-33</a:t>
            </a:r>
          </a:p>
        </p:txBody>
      </p:sp>
      <p:sp>
        <p:nvSpPr>
          <p:cNvPr id="7" name="Tijdelijke aanduiding voor dianummer 1">
            <a:extLst>
              <a:ext uri="{FF2B5EF4-FFF2-40B4-BE49-F238E27FC236}">
                <a16:creationId xmlns:a16="http://schemas.microsoft.com/office/drawing/2014/main" id="{F1516808-A4DC-4EAA-AF9A-9D18CCA1692B}"/>
              </a:ext>
            </a:extLst>
          </p:cNvPr>
          <p:cNvSpPr txBox="1">
            <a:spLocks/>
          </p:cNvSpPr>
          <p:nvPr/>
        </p:nvSpPr>
        <p:spPr>
          <a:xfrm>
            <a:off x="9442493" y="6429400"/>
            <a:ext cx="2749507" cy="428600"/>
          </a:xfrm>
          <a:prstGeom prst="rect">
            <a:avLst/>
          </a:prstGeom>
        </p:spPr>
        <p:txBody>
          <a:bodyPr vert="horz" lIns="91440" tIns="45720" rIns="91440" bIns="45720" rtlCol="0" anchor="ctr"/>
          <a:lstStyle>
            <a:defPPr>
              <a:defRPr lang="nl-BE"/>
            </a:defPPr>
            <a:lvl1pPr marL="0" algn="r" defTabSz="914400" rtl="0" eaLnBrk="1" latinLnBrk="0" hangingPunct="1">
              <a:defRPr sz="9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9E3A5C-986B-47BE-8F96-3787467B82A8}" type="slidenum">
              <a:rPr lang="nl-BE" smtClean="0">
                <a:solidFill>
                  <a:prstClr val="white"/>
                </a:solidFill>
              </a:rPr>
              <a:pPr/>
              <a:t>32</a:t>
            </a:fld>
            <a:endParaRPr lang="nl-BE">
              <a:solidFill>
                <a:prstClr val="white"/>
              </a:solidFill>
            </a:endParaRPr>
          </a:p>
        </p:txBody>
      </p:sp>
      <p:pic>
        <p:nvPicPr>
          <p:cNvPr id="5" name="Afbeelding 4">
            <a:extLst>
              <a:ext uri="{FF2B5EF4-FFF2-40B4-BE49-F238E27FC236}">
                <a16:creationId xmlns:a16="http://schemas.microsoft.com/office/drawing/2014/main" id="{B375F4B9-E949-4A52-AD31-CD9212AD3EE6}"/>
              </a:ext>
            </a:extLst>
          </p:cNvPr>
          <p:cNvPicPr>
            <a:picLocks noChangeAspect="1"/>
          </p:cNvPicPr>
          <p:nvPr/>
        </p:nvPicPr>
        <p:blipFill>
          <a:blip r:embed="rId2"/>
          <a:stretch>
            <a:fillRect/>
          </a:stretch>
        </p:blipFill>
        <p:spPr>
          <a:xfrm>
            <a:off x="609598" y="1165236"/>
            <a:ext cx="6726096" cy="2715310"/>
          </a:xfrm>
          <a:prstGeom prst="rect">
            <a:avLst/>
          </a:prstGeom>
        </p:spPr>
      </p:pic>
      <p:pic>
        <p:nvPicPr>
          <p:cNvPr id="9" name="Afbeelding 8">
            <a:extLst>
              <a:ext uri="{FF2B5EF4-FFF2-40B4-BE49-F238E27FC236}">
                <a16:creationId xmlns:a16="http://schemas.microsoft.com/office/drawing/2014/main" id="{6D487CC1-7BBA-4A30-A7C7-FBC1C5B737F4}"/>
              </a:ext>
            </a:extLst>
          </p:cNvPr>
          <p:cNvPicPr>
            <a:picLocks noChangeAspect="1"/>
          </p:cNvPicPr>
          <p:nvPr/>
        </p:nvPicPr>
        <p:blipFill>
          <a:blip r:embed="rId3"/>
          <a:stretch>
            <a:fillRect/>
          </a:stretch>
        </p:blipFill>
        <p:spPr>
          <a:xfrm>
            <a:off x="609598" y="3849898"/>
            <a:ext cx="6612094" cy="912013"/>
          </a:xfrm>
          <a:prstGeom prst="rect">
            <a:avLst/>
          </a:prstGeom>
        </p:spPr>
      </p:pic>
      <p:pic>
        <p:nvPicPr>
          <p:cNvPr id="11" name="Afbeelding 10">
            <a:extLst>
              <a:ext uri="{FF2B5EF4-FFF2-40B4-BE49-F238E27FC236}">
                <a16:creationId xmlns:a16="http://schemas.microsoft.com/office/drawing/2014/main" id="{3C67DED0-D616-4FB8-A3D7-B737DD25759C}"/>
              </a:ext>
            </a:extLst>
          </p:cNvPr>
          <p:cNvPicPr>
            <a:picLocks noChangeAspect="1"/>
          </p:cNvPicPr>
          <p:nvPr/>
        </p:nvPicPr>
        <p:blipFill>
          <a:blip r:embed="rId4"/>
          <a:stretch>
            <a:fillRect/>
          </a:stretch>
        </p:blipFill>
        <p:spPr>
          <a:xfrm>
            <a:off x="609598" y="4824230"/>
            <a:ext cx="6301180" cy="2052028"/>
          </a:xfrm>
          <a:prstGeom prst="rect">
            <a:avLst/>
          </a:prstGeom>
        </p:spPr>
      </p:pic>
      <p:sp>
        <p:nvSpPr>
          <p:cNvPr id="14" name="Rechthoek: afgeronde hoeken 13">
            <a:extLst>
              <a:ext uri="{FF2B5EF4-FFF2-40B4-BE49-F238E27FC236}">
                <a16:creationId xmlns:a16="http://schemas.microsoft.com/office/drawing/2014/main" id="{5BA8A29B-DCB4-4908-861A-70432E083FB8}"/>
              </a:ext>
            </a:extLst>
          </p:cNvPr>
          <p:cNvSpPr/>
          <p:nvPr/>
        </p:nvSpPr>
        <p:spPr>
          <a:xfrm>
            <a:off x="2125762" y="1649422"/>
            <a:ext cx="983690" cy="265043"/>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afgeronde hoeken 12">
            <a:extLst>
              <a:ext uri="{FF2B5EF4-FFF2-40B4-BE49-F238E27FC236}">
                <a16:creationId xmlns:a16="http://schemas.microsoft.com/office/drawing/2014/main" id="{D16BD484-24D8-4914-8887-BF5F8E25437E}"/>
              </a:ext>
            </a:extLst>
          </p:cNvPr>
          <p:cNvSpPr/>
          <p:nvPr/>
        </p:nvSpPr>
        <p:spPr>
          <a:xfrm>
            <a:off x="2169303" y="3885276"/>
            <a:ext cx="983690" cy="265043"/>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Rechthoek: afgeronde hoeken 14">
            <a:extLst>
              <a:ext uri="{FF2B5EF4-FFF2-40B4-BE49-F238E27FC236}">
                <a16:creationId xmlns:a16="http://schemas.microsoft.com/office/drawing/2014/main" id="{8ADE1C63-C75E-4F96-98F9-BF921C3A8AD3}"/>
              </a:ext>
            </a:extLst>
          </p:cNvPr>
          <p:cNvSpPr/>
          <p:nvPr/>
        </p:nvSpPr>
        <p:spPr>
          <a:xfrm>
            <a:off x="2125762" y="4811239"/>
            <a:ext cx="983690" cy="265043"/>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4" name="Zeshoek 43">
            <a:extLst>
              <a:ext uri="{FF2B5EF4-FFF2-40B4-BE49-F238E27FC236}">
                <a16:creationId xmlns:a16="http://schemas.microsoft.com/office/drawing/2014/main" id="{BAE0618D-0D08-F14F-9526-558ADE1945C3}"/>
              </a:ext>
            </a:extLst>
          </p:cNvPr>
          <p:cNvSpPr/>
          <p:nvPr/>
        </p:nvSpPr>
        <p:spPr>
          <a:xfrm>
            <a:off x="10782204" y="544263"/>
            <a:ext cx="800198" cy="603749"/>
          </a:xfrm>
          <a:prstGeom prst="hexagon">
            <a:avLst/>
          </a:prstGeom>
          <a:gradFill flip="none" rotWithShape="1">
            <a:gsLst>
              <a:gs pos="59000">
                <a:srgbClr val="FFC000"/>
              </a:gs>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Gelijk-stroom-kringen</a:t>
            </a:r>
          </a:p>
        </p:txBody>
      </p:sp>
      <p:pic>
        <p:nvPicPr>
          <p:cNvPr id="6146" name="Picture 2" descr="NVON | Proef 2M 6.3a De wet van Ohm">
            <a:extLst>
              <a:ext uri="{FF2B5EF4-FFF2-40B4-BE49-F238E27FC236}">
                <a16:creationId xmlns:a16="http://schemas.microsoft.com/office/drawing/2014/main" id="{457C0427-4208-4985-A8FE-D42E45E419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0075" y="1037178"/>
            <a:ext cx="2121642" cy="15965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Wet van Pouillet - YouTube">
            <a:extLst>
              <a:ext uri="{FF2B5EF4-FFF2-40B4-BE49-F238E27FC236}">
                <a16:creationId xmlns:a16="http://schemas.microsoft.com/office/drawing/2014/main" id="{62A7CEDF-81D5-C04A-815C-DACFCC1795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8660" y="2677639"/>
            <a:ext cx="38100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ircuit constructiedoos: gelijkstroom - Virtueel lab - Serieschakelingen,  Parallelle schakeling, Wet van Ohm - PhET Interactieve Simulaties">
            <a:extLst>
              <a:ext uri="{FF2B5EF4-FFF2-40B4-BE49-F238E27FC236}">
                <a16:creationId xmlns:a16="http://schemas.microsoft.com/office/drawing/2014/main" id="{CA6C127E-E503-1D4B-A12C-195BD07C09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10778" y="4838700"/>
            <a:ext cx="4038600" cy="201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375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33</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Doelen technologische wetenschappen LPD 11-33</a:t>
            </a:r>
          </a:p>
        </p:txBody>
      </p:sp>
      <p:sp>
        <p:nvSpPr>
          <p:cNvPr id="7" name="Tijdelijke aanduiding voor dianummer 1">
            <a:extLst>
              <a:ext uri="{FF2B5EF4-FFF2-40B4-BE49-F238E27FC236}">
                <a16:creationId xmlns:a16="http://schemas.microsoft.com/office/drawing/2014/main" id="{F1516808-A4DC-4EAA-AF9A-9D18CCA1692B}"/>
              </a:ext>
            </a:extLst>
          </p:cNvPr>
          <p:cNvSpPr txBox="1">
            <a:spLocks/>
          </p:cNvSpPr>
          <p:nvPr/>
        </p:nvSpPr>
        <p:spPr>
          <a:xfrm>
            <a:off x="9442493" y="6429400"/>
            <a:ext cx="2749507" cy="428600"/>
          </a:xfrm>
          <a:prstGeom prst="rect">
            <a:avLst/>
          </a:prstGeom>
        </p:spPr>
        <p:txBody>
          <a:bodyPr vert="horz" lIns="91440" tIns="45720" rIns="91440" bIns="45720" rtlCol="0" anchor="ctr"/>
          <a:lstStyle>
            <a:defPPr>
              <a:defRPr lang="nl-BE"/>
            </a:defPPr>
            <a:lvl1pPr marL="0" algn="r" defTabSz="914400" rtl="0" eaLnBrk="1" latinLnBrk="0" hangingPunct="1">
              <a:defRPr sz="9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9E3A5C-986B-47BE-8F96-3787467B82A8}" type="slidenum">
              <a:rPr lang="nl-BE" smtClean="0">
                <a:solidFill>
                  <a:prstClr val="white"/>
                </a:solidFill>
              </a:rPr>
              <a:pPr/>
              <a:t>33</a:t>
            </a:fld>
            <a:endParaRPr lang="nl-BE">
              <a:solidFill>
                <a:prstClr val="white"/>
              </a:solidFill>
            </a:endParaRPr>
          </a:p>
        </p:txBody>
      </p:sp>
      <p:sp>
        <p:nvSpPr>
          <p:cNvPr id="16" name="Tekstvak 15">
            <a:extLst>
              <a:ext uri="{FF2B5EF4-FFF2-40B4-BE49-F238E27FC236}">
                <a16:creationId xmlns:a16="http://schemas.microsoft.com/office/drawing/2014/main" id="{80390433-D621-4E90-8A33-8630A66B936B}"/>
              </a:ext>
            </a:extLst>
          </p:cNvPr>
          <p:cNvSpPr txBox="1"/>
          <p:nvPr/>
        </p:nvSpPr>
        <p:spPr>
          <a:xfrm>
            <a:off x="6813760" y="1115352"/>
            <a:ext cx="3918857" cy="1477328"/>
          </a:xfrm>
          <a:prstGeom prst="rect">
            <a:avLst/>
          </a:prstGeom>
          <a:noFill/>
        </p:spPr>
        <p:txBody>
          <a:bodyPr wrap="square" rtlCol="0">
            <a:spAutoFit/>
          </a:bodyPr>
          <a:lstStyle/>
          <a:p>
            <a:r>
              <a:rPr lang="nl-BE" i="1">
                <a:solidFill>
                  <a:srgbClr val="7030A0"/>
                </a:solidFill>
              </a:rPr>
              <a:t>Onderzoeken</a:t>
            </a:r>
            <a:r>
              <a:rPr lang="nl-BE" i="1"/>
              <a:t>: kennen-begrijpen-toepassen-meten</a:t>
            </a:r>
          </a:p>
          <a:p>
            <a:r>
              <a:rPr lang="nl-BE" i="1">
                <a:solidFill>
                  <a:srgbClr val="FF0000"/>
                </a:solidFill>
              </a:rPr>
              <a:t>=&gt; Online simulaties/visualisaties</a:t>
            </a:r>
          </a:p>
          <a:p>
            <a:endParaRPr lang="nl-BE" i="1">
              <a:solidFill>
                <a:srgbClr val="FF0000"/>
              </a:solidFill>
            </a:endParaRPr>
          </a:p>
          <a:p>
            <a:endParaRPr lang="nl-BE"/>
          </a:p>
        </p:txBody>
      </p:sp>
      <p:pic>
        <p:nvPicPr>
          <p:cNvPr id="6" name="Afbeelding 5">
            <a:extLst>
              <a:ext uri="{FF2B5EF4-FFF2-40B4-BE49-F238E27FC236}">
                <a16:creationId xmlns:a16="http://schemas.microsoft.com/office/drawing/2014/main" id="{D3C10883-BB43-483C-8A3F-A2BD4F59ED11}"/>
              </a:ext>
            </a:extLst>
          </p:cNvPr>
          <p:cNvPicPr>
            <a:picLocks noChangeAspect="1"/>
          </p:cNvPicPr>
          <p:nvPr/>
        </p:nvPicPr>
        <p:blipFill>
          <a:blip r:embed="rId3"/>
          <a:stretch>
            <a:fillRect/>
          </a:stretch>
        </p:blipFill>
        <p:spPr>
          <a:xfrm>
            <a:off x="725370" y="1674823"/>
            <a:ext cx="6230219" cy="1819529"/>
          </a:xfrm>
          <a:prstGeom prst="rect">
            <a:avLst/>
          </a:prstGeom>
        </p:spPr>
      </p:pic>
      <p:pic>
        <p:nvPicPr>
          <p:cNvPr id="10" name="Afbeelding 9">
            <a:extLst>
              <a:ext uri="{FF2B5EF4-FFF2-40B4-BE49-F238E27FC236}">
                <a16:creationId xmlns:a16="http://schemas.microsoft.com/office/drawing/2014/main" id="{CF3CD597-2971-4F22-828B-0EDAC006AAD3}"/>
              </a:ext>
            </a:extLst>
          </p:cNvPr>
          <p:cNvPicPr>
            <a:picLocks noChangeAspect="1"/>
          </p:cNvPicPr>
          <p:nvPr/>
        </p:nvPicPr>
        <p:blipFill>
          <a:blip r:embed="rId4"/>
          <a:stretch>
            <a:fillRect/>
          </a:stretch>
        </p:blipFill>
        <p:spPr>
          <a:xfrm>
            <a:off x="725370" y="3494352"/>
            <a:ext cx="6154009" cy="847843"/>
          </a:xfrm>
          <a:prstGeom prst="rect">
            <a:avLst/>
          </a:prstGeom>
        </p:spPr>
      </p:pic>
      <p:pic>
        <p:nvPicPr>
          <p:cNvPr id="17" name="Afbeelding 16">
            <a:extLst>
              <a:ext uri="{FF2B5EF4-FFF2-40B4-BE49-F238E27FC236}">
                <a16:creationId xmlns:a16="http://schemas.microsoft.com/office/drawing/2014/main" id="{20DB40F9-DEFA-4BC4-B628-9A00DECE4553}"/>
              </a:ext>
            </a:extLst>
          </p:cNvPr>
          <p:cNvPicPr>
            <a:picLocks noChangeAspect="1"/>
          </p:cNvPicPr>
          <p:nvPr/>
        </p:nvPicPr>
        <p:blipFill>
          <a:blip r:embed="rId5"/>
          <a:stretch>
            <a:fillRect/>
          </a:stretch>
        </p:blipFill>
        <p:spPr>
          <a:xfrm>
            <a:off x="725370" y="4396771"/>
            <a:ext cx="5191850" cy="1038370"/>
          </a:xfrm>
          <a:prstGeom prst="rect">
            <a:avLst/>
          </a:prstGeom>
        </p:spPr>
      </p:pic>
      <p:pic>
        <p:nvPicPr>
          <p:cNvPr id="19" name="Afbeelding 18">
            <a:extLst>
              <a:ext uri="{FF2B5EF4-FFF2-40B4-BE49-F238E27FC236}">
                <a16:creationId xmlns:a16="http://schemas.microsoft.com/office/drawing/2014/main" id="{4559265A-498C-481F-AF49-A91038A5E027}"/>
              </a:ext>
            </a:extLst>
          </p:cNvPr>
          <p:cNvPicPr>
            <a:picLocks noChangeAspect="1"/>
          </p:cNvPicPr>
          <p:nvPr/>
        </p:nvPicPr>
        <p:blipFill>
          <a:blip r:embed="rId6"/>
          <a:stretch>
            <a:fillRect/>
          </a:stretch>
        </p:blipFill>
        <p:spPr>
          <a:xfrm>
            <a:off x="725370" y="5489717"/>
            <a:ext cx="4620270" cy="828791"/>
          </a:xfrm>
          <a:prstGeom prst="rect">
            <a:avLst/>
          </a:prstGeom>
        </p:spPr>
      </p:pic>
      <p:sp>
        <p:nvSpPr>
          <p:cNvPr id="14" name="Rechthoek: afgeronde hoeken 13">
            <a:extLst>
              <a:ext uri="{FF2B5EF4-FFF2-40B4-BE49-F238E27FC236}">
                <a16:creationId xmlns:a16="http://schemas.microsoft.com/office/drawing/2014/main" id="{5BA8A29B-DCB4-4908-861A-70432E083FB8}"/>
              </a:ext>
            </a:extLst>
          </p:cNvPr>
          <p:cNvSpPr/>
          <p:nvPr/>
        </p:nvSpPr>
        <p:spPr>
          <a:xfrm>
            <a:off x="2169635" y="2133977"/>
            <a:ext cx="878365" cy="225424"/>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afgeronde hoeken 12">
            <a:extLst>
              <a:ext uri="{FF2B5EF4-FFF2-40B4-BE49-F238E27FC236}">
                <a16:creationId xmlns:a16="http://schemas.microsoft.com/office/drawing/2014/main" id="{D16BD484-24D8-4914-8887-BF5F8E25437E}"/>
              </a:ext>
            </a:extLst>
          </p:cNvPr>
          <p:cNvSpPr/>
          <p:nvPr/>
        </p:nvSpPr>
        <p:spPr>
          <a:xfrm>
            <a:off x="2107478" y="3518421"/>
            <a:ext cx="940522" cy="225424"/>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Rechthoek: afgeronde hoeken 14">
            <a:extLst>
              <a:ext uri="{FF2B5EF4-FFF2-40B4-BE49-F238E27FC236}">
                <a16:creationId xmlns:a16="http://schemas.microsoft.com/office/drawing/2014/main" id="{8ADE1C63-C75E-4F96-98F9-BF921C3A8AD3}"/>
              </a:ext>
            </a:extLst>
          </p:cNvPr>
          <p:cNvSpPr/>
          <p:nvPr/>
        </p:nvSpPr>
        <p:spPr>
          <a:xfrm>
            <a:off x="2107478" y="4380346"/>
            <a:ext cx="870853" cy="225424"/>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Rechthoek: afgeronde hoeken 19">
            <a:extLst>
              <a:ext uri="{FF2B5EF4-FFF2-40B4-BE49-F238E27FC236}">
                <a16:creationId xmlns:a16="http://schemas.microsoft.com/office/drawing/2014/main" id="{C539F30D-49D4-4822-B521-87727192CE12}"/>
              </a:ext>
            </a:extLst>
          </p:cNvPr>
          <p:cNvSpPr/>
          <p:nvPr/>
        </p:nvSpPr>
        <p:spPr>
          <a:xfrm>
            <a:off x="2098769" y="5472299"/>
            <a:ext cx="796830" cy="225424"/>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8" name="Zeshoek 47">
            <a:extLst>
              <a:ext uri="{FF2B5EF4-FFF2-40B4-BE49-F238E27FC236}">
                <a16:creationId xmlns:a16="http://schemas.microsoft.com/office/drawing/2014/main" id="{1962EDF1-18D6-5242-B220-639E2A2C1534}"/>
              </a:ext>
            </a:extLst>
          </p:cNvPr>
          <p:cNvSpPr/>
          <p:nvPr/>
        </p:nvSpPr>
        <p:spPr>
          <a:xfrm>
            <a:off x="10182693" y="1224220"/>
            <a:ext cx="804899" cy="574826"/>
          </a:xfrm>
          <a:prstGeom prst="hexagon">
            <a:avLst/>
          </a:prstGeom>
          <a:gradFill flip="none" rotWithShape="1">
            <a:gsLst>
              <a:gs pos="47000">
                <a:srgbClr val="81C624"/>
              </a:gs>
              <a:gs pos="59000">
                <a:srgbClr val="FFC000"/>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Elektro-statica</a:t>
            </a:r>
          </a:p>
        </p:txBody>
      </p:sp>
      <p:sp>
        <p:nvSpPr>
          <p:cNvPr id="49" name="Zeshoek 48">
            <a:extLst>
              <a:ext uri="{FF2B5EF4-FFF2-40B4-BE49-F238E27FC236}">
                <a16:creationId xmlns:a16="http://schemas.microsoft.com/office/drawing/2014/main" id="{7D09ED07-2953-7549-967D-BBEB43A25E2B}"/>
              </a:ext>
            </a:extLst>
          </p:cNvPr>
          <p:cNvSpPr/>
          <p:nvPr/>
        </p:nvSpPr>
        <p:spPr>
          <a:xfrm>
            <a:off x="10805898" y="939660"/>
            <a:ext cx="770415" cy="574827"/>
          </a:xfrm>
          <a:prstGeom prst="hexagon">
            <a:avLst/>
          </a:prstGeom>
          <a:gradFill flip="none" rotWithShape="1">
            <a:gsLst>
              <a:gs pos="47000">
                <a:srgbClr val="81C624"/>
              </a:gs>
              <a:gs pos="59000">
                <a:srgbClr val="FFC000"/>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Elektro-magne-tisme</a:t>
            </a:r>
          </a:p>
        </p:txBody>
      </p:sp>
      <p:sp>
        <p:nvSpPr>
          <p:cNvPr id="50" name="Zeshoek 49">
            <a:extLst>
              <a:ext uri="{FF2B5EF4-FFF2-40B4-BE49-F238E27FC236}">
                <a16:creationId xmlns:a16="http://schemas.microsoft.com/office/drawing/2014/main" id="{C1B995A6-A72E-064D-9947-3445FC4398D9}"/>
              </a:ext>
            </a:extLst>
          </p:cNvPr>
          <p:cNvSpPr/>
          <p:nvPr/>
        </p:nvSpPr>
        <p:spPr>
          <a:xfrm>
            <a:off x="10811986" y="364834"/>
            <a:ext cx="770416" cy="574826"/>
          </a:xfrm>
          <a:prstGeom prst="hexagon">
            <a:avLst/>
          </a:prstGeom>
          <a:gradFill flip="none" rotWithShape="1">
            <a:gsLst>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Magne-tische inductie</a:t>
            </a:r>
          </a:p>
        </p:txBody>
      </p:sp>
      <p:pic>
        <p:nvPicPr>
          <p:cNvPr id="9" name="Afbeelding 8">
            <a:extLst>
              <a:ext uri="{FF2B5EF4-FFF2-40B4-BE49-F238E27FC236}">
                <a16:creationId xmlns:a16="http://schemas.microsoft.com/office/drawing/2014/main" id="{729439FD-BB16-E44A-A28A-4CDD9C897C69}"/>
              </a:ext>
            </a:extLst>
          </p:cNvPr>
          <p:cNvPicPr>
            <a:picLocks noChangeAspect="1"/>
          </p:cNvPicPr>
          <p:nvPr/>
        </p:nvPicPr>
        <p:blipFill>
          <a:blip r:embed="rId7"/>
          <a:stretch>
            <a:fillRect/>
          </a:stretch>
        </p:blipFill>
        <p:spPr>
          <a:xfrm>
            <a:off x="9613839" y="4645659"/>
            <a:ext cx="2578161" cy="1851497"/>
          </a:xfrm>
          <a:prstGeom prst="rect">
            <a:avLst/>
          </a:prstGeom>
        </p:spPr>
      </p:pic>
      <p:pic>
        <p:nvPicPr>
          <p:cNvPr id="12" name="Afbeelding 11">
            <a:extLst>
              <a:ext uri="{FF2B5EF4-FFF2-40B4-BE49-F238E27FC236}">
                <a16:creationId xmlns:a16="http://schemas.microsoft.com/office/drawing/2014/main" id="{DCBE412F-64F1-5E4B-B5BF-82E219D56367}"/>
              </a:ext>
            </a:extLst>
          </p:cNvPr>
          <p:cNvPicPr>
            <a:picLocks noChangeAspect="1"/>
          </p:cNvPicPr>
          <p:nvPr/>
        </p:nvPicPr>
        <p:blipFill>
          <a:blip r:embed="rId8"/>
          <a:stretch>
            <a:fillRect/>
          </a:stretch>
        </p:blipFill>
        <p:spPr>
          <a:xfrm>
            <a:off x="7365946" y="4961762"/>
            <a:ext cx="2137995" cy="1535394"/>
          </a:xfrm>
          <a:prstGeom prst="rect">
            <a:avLst/>
          </a:prstGeom>
        </p:spPr>
      </p:pic>
      <p:pic>
        <p:nvPicPr>
          <p:cNvPr id="18" name="Afbeelding 17">
            <a:extLst>
              <a:ext uri="{FF2B5EF4-FFF2-40B4-BE49-F238E27FC236}">
                <a16:creationId xmlns:a16="http://schemas.microsoft.com/office/drawing/2014/main" id="{5BF1DE7A-1BB4-1744-B3BD-C179FB146341}"/>
              </a:ext>
            </a:extLst>
          </p:cNvPr>
          <p:cNvPicPr>
            <a:picLocks noChangeAspect="1"/>
          </p:cNvPicPr>
          <p:nvPr/>
        </p:nvPicPr>
        <p:blipFill>
          <a:blip r:embed="rId9"/>
          <a:stretch>
            <a:fillRect/>
          </a:stretch>
        </p:blipFill>
        <p:spPr>
          <a:xfrm>
            <a:off x="5174422" y="4950508"/>
            <a:ext cx="2050696" cy="1404776"/>
          </a:xfrm>
          <a:prstGeom prst="rect">
            <a:avLst/>
          </a:prstGeom>
        </p:spPr>
      </p:pic>
      <p:pic>
        <p:nvPicPr>
          <p:cNvPr id="22" name="Afbeelding 21">
            <a:extLst>
              <a:ext uri="{FF2B5EF4-FFF2-40B4-BE49-F238E27FC236}">
                <a16:creationId xmlns:a16="http://schemas.microsoft.com/office/drawing/2014/main" id="{2D0980CA-C85D-1E49-9C44-9AA82E46DFBE}"/>
              </a:ext>
            </a:extLst>
          </p:cNvPr>
          <p:cNvPicPr>
            <a:picLocks noChangeAspect="1"/>
          </p:cNvPicPr>
          <p:nvPr/>
        </p:nvPicPr>
        <p:blipFill rotWithShape="1">
          <a:blip r:embed="rId10"/>
          <a:srcRect r="34734"/>
          <a:stretch/>
        </p:blipFill>
        <p:spPr>
          <a:xfrm>
            <a:off x="9733663" y="2179509"/>
            <a:ext cx="1932566" cy="1924136"/>
          </a:xfrm>
          <a:prstGeom prst="rect">
            <a:avLst/>
          </a:prstGeom>
        </p:spPr>
      </p:pic>
      <p:pic>
        <p:nvPicPr>
          <p:cNvPr id="5124" name="Picture 4" descr="Sciencespace - Bouw je eigen elektromagneet">
            <a:extLst>
              <a:ext uri="{FF2B5EF4-FFF2-40B4-BE49-F238E27FC236}">
                <a16:creationId xmlns:a16="http://schemas.microsoft.com/office/drawing/2014/main" id="{4BA33F80-E7FB-4D2B-A9AD-A43F02706FC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18761" y="2623913"/>
            <a:ext cx="2685452" cy="1965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5362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Afbeeldingsresultaat voor mosfet als schakelaar">
            <a:extLst>
              <a:ext uri="{FF2B5EF4-FFF2-40B4-BE49-F238E27FC236}">
                <a16:creationId xmlns:a16="http://schemas.microsoft.com/office/drawing/2014/main" id="{36254DA0-6C94-2347-BDF2-F80849E44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7350" y="1926212"/>
            <a:ext cx="1264650" cy="1214948"/>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34</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Doelen technologische wetenschappen LPD 11-33</a:t>
            </a:r>
          </a:p>
        </p:txBody>
      </p:sp>
      <p:sp>
        <p:nvSpPr>
          <p:cNvPr id="7" name="Tijdelijke aanduiding voor dianummer 1">
            <a:extLst>
              <a:ext uri="{FF2B5EF4-FFF2-40B4-BE49-F238E27FC236}">
                <a16:creationId xmlns:a16="http://schemas.microsoft.com/office/drawing/2014/main" id="{F1516808-A4DC-4EAA-AF9A-9D18CCA1692B}"/>
              </a:ext>
            </a:extLst>
          </p:cNvPr>
          <p:cNvSpPr txBox="1">
            <a:spLocks/>
          </p:cNvSpPr>
          <p:nvPr/>
        </p:nvSpPr>
        <p:spPr>
          <a:xfrm>
            <a:off x="9442493" y="6429400"/>
            <a:ext cx="2749507" cy="428600"/>
          </a:xfrm>
          <a:prstGeom prst="rect">
            <a:avLst/>
          </a:prstGeom>
        </p:spPr>
        <p:txBody>
          <a:bodyPr vert="horz" lIns="91440" tIns="45720" rIns="91440" bIns="45720" rtlCol="0" anchor="ctr"/>
          <a:lstStyle>
            <a:defPPr>
              <a:defRPr lang="nl-BE"/>
            </a:defPPr>
            <a:lvl1pPr marL="0" algn="r" defTabSz="914400" rtl="0" eaLnBrk="1" latinLnBrk="0" hangingPunct="1">
              <a:defRPr sz="9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9E3A5C-986B-47BE-8F96-3787467B82A8}" type="slidenum">
              <a:rPr lang="nl-BE" smtClean="0">
                <a:solidFill>
                  <a:prstClr val="white"/>
                </a:solidFill>
              </a:rPr>
              <a:pPr/>
              <a:t>34</a:t>
            </a:fld>
            <a:endParaRPr lang="nl-BE">
              <a:solidFill>
                <a:prstClr val="white"/>
              </a:solidFill>
            </a:endParaRPr>
          </a:p>
        </p:txBody>
      </p:sp>
      <p:sp>
        <p:nvSpPr>
          <p:cNvPr id="16" name="Tekstvak 15">
            <a:extLst>
              <a:ext uri="{FF2B5EF4-FFF2-40B4-BE49-F238E27FC236}">
                <a16:creationId xmlns:a16="http://schemas.microsoft.com/office/drawing/2014/main" id="{80390433-D621-4E90-8A33-8630A66B936B}"/>
              </a:ext>
            </a:extLst>
          </p:cNvPr>
          <p:cNvSpPr txBox="1"/>
          <p:nvPr/>
        </p:nvSpPr>
        <p:spPr>
          <a:xfrm>
            <a:off x="6762922" y="1156560"/>
            <a:ext cx="5253327" cy="3354765"/>
          </a:xfrm>
          <a:prstGeom prst="rect">
            <a:avLst/>
          </a:prstGeom>
          <a:noFill/>
        </p:spPr>
        <p:txBody>
          <a:bodyPr wrap="square" rtlCol="0">
            <a:spAutoFit/>
          </a:bodyPr>
          <a:lstStyle/>
          <a:p>
            <a:r>
              <a:rPr lang="nl-BE" sz="1400" i="1" dirty="0">
                <a:solidFill>
                  <a:srgbClr val="7030A0"/>
                </a:solidFill>
              </a:rPr>
              <a:t>Leerlijn Elektronica</a:t>
            </a:r>
            <a:r>
              <a:rPr lang="nl-BE" sz="1400" i="1" dirty="0"/>
              <a:t>: </a:t>
            </a:r>
          </a:p>
          <a:p>
            <a:pPr marL="285750" indent="-285750">
              <a:buFont typeface="Arial" panose="020B0604020202020204" pitchFamily="34" charset="0"/>
              <a:buChar char="•"/>
            </a:pPr>
            <a:r>
              <a:rPr lang="nl-BE" sz="1400" i="1" dirty="0"/>
              <a:t>Passieve -&gt; actieve (werking) componenten</a:t>
            </a:r>
          </a:p>
          <a:p>
            <a:pPr marL="742950" lvl="1" indent="-285750">
              <a:buFont typeface="Arial" panose="020B0604020202020204" pitchFamily="34" charset="0"/>
              <a:buChar char="•"/>
            </a:pPr>
            <a:r>
              <a:rPr lang="nl-BE" sz="1400" i="1" dirty="0">
                <a:solidFill>
                  <a:srgbClr val="FF0000"/>
                </a:solidFill>
              </a:rPr>
              <a:t>Diode</a:t>
            </a:r>
          </a:p>
          <a:p>
            <a:pPr marL="1200150" lvl="2" indent="-285750">
              <a:buFont typeface="Arial" panose="020B0604020202020204" pitchFamily="34" charset="0"/>
              <a:buChar char="•"/>
            </a:pPr>
            <a:r>
              <a:rPr lang="nl-BE" sz="1400" i="1" dirty="0">
                <a:solidFill>
                  <a:srgbClr val="FF0000"/>
                </a:solidFill>
              </a:rPr>
              <a:t>Inwendige opbouw</a:t>
            </a:r>
            <a:br>
              <a:rPr lang="nl-BE" sz="1400" i="1" dirty="0">
                <a:solidFill>
                  <a:srgbClr val="FF0000"/>
                </a:solidFill>
              </a:rPr>
            </a:br>
            <a:r>
              <a:rPr lang="nl-BE" sz="1400" i="1" dirty="0">
                <a:solidFill>
                  <a:srgbClr val="FF0000"/>
                </a:solidFill>
              </a:rPr>
              <a:t>Link chemie (LPD 36, 41, 45)</a:t>
            </a:r>
          </a:p>
          <a:p>
            <a:pPr marL="742950" lvl="1" indent="-285750">
              <a:buFont typeface="Arial" panose="020B0604020202020204" pitchFamily="34" charset="0"/>
              <a:buChar char="•"/>
            </a:pPr>
            <a:r>
              <a:rPr lang="nl-BE" sz="1400" i="1" dirty="0">
                <a:solidFill>
                  <a:srgbClr val="FF0000"/>
                </a:solidFill>
              </a:rPr>
              <a:t>LED </a:t>
            </a:r>
          </a:p>
          <a:p>
            <a:pPr marL="1200150" lvl="2" indent="-285750">
              <a:buFont typeface="Arial" panose="020B0604020202020204" pitchFamily="34" charset="0"/>
              <a:buChar char="•"/>
            </a:pPr>
            <a:r>
              <a:rPr lang="nl-BE" sz="1400" i="1" dirty="0">
                <a:solidFill>
                  <a:srgbClr val="FF0000"/>
                </a:solidFill>
              </a:rPr>
              <a:t>Onderzoek voorschakelweerstand</a:t>
            </a:r>
          </a:p>
          <a:p>
            <a:pPr marL="742950" lvl="1" indent="-285750">
              <a:buFont typeface="Arial" panose="020B0604020202020204" pitchFamily="34" charset="0"/>
              <a:buChar char="•"/>
            </a:pPr>
            <a:r>
              <a:rPr lang="nl-BE" sz="1400" i="1" dirty="0">
                <a:solidFill>
                  <a:srgbClr val="FF0000"/>
                </a:solidFill>
              </a:rPr>
              <a:t>MOSFET</a:t>
            </a:r>
          </a:p>
          <a:p>
            <a:pPr marL="1200150" lvl="2" indent="-285750">
              <a:buFont typeface="Arial" panose="020B0604020202020204" pitchFamily="34" charset="0"/>
              <a:buChar char="•"/>
            </a:pPr>
            <a:r>
              <a:rPr lang="nl-BE" sz="1400" i="1" dirty="0">
                <a:solidFill>
                  <a:srgbClr val="FF0000"/>
                </a:solidFill>
              </a:rPr>
              <a:t>Werking – black box</a:t>
            </a:r>
          </a:p>
          <a:p>
            <a:pPr marL="1200150" lvl="2" indent="-285750">
              <a:buFont typeface="Arial" panose="020B0604020202020204" pitchFamily="34" charset="0"/>
              <a:buChar char="•"/>
            </a:pPr>
            <a:r>
              <a:rPr lang="nl-BE" sz="1400" i="1" dirty="0">
                <a:solidFill>
                  <a:srgbClr val="FF0000"/>
                </a:solidFill>
              </a:rPr>
              <a:t>Onderzoek spanning tussen drain en source</a:t>
            </a:r>
          </a:p>
          <a:p>
            <a:pPr marL="285750" indent="-285750">
              <a:buFont typeface="Arial" panose="020B0604020202020204" pitchFamily="34" charset="0"/>
              <a:buChar char="•"/>
            </a:pPr>
            <a:r>
              <a:rPr lang="nl-BE" sz="1400" i="1" dirty="0"/>
              <a:t>Elektronische schakelingen</a:t>
            </a:r>
          </a:p>
          <a:p>
            <a:pPr marL="742950" lvl="1" indent="-285750">
              <a:buFont typeface="Arial" panose="020B0604020202020204" pitchFamily="34" charset="0"/>
              <a:buChar char="•"/>
            </a:pPr>
            <a:r>
              <a:rPr lang="nl-BE" sz="1400" i="1" dirty="0">
                <a:solidFill>
                  <a:srgbClr val="FF0000"/>
                </a:solidFill>
              </a:rPr>
              <a:t>In combinatie met µ-controller</a:t>
            </a:r>
            <a:br>
              <a:rPr lang="nl-BE" sz="1400" i="1" dirty="0">
                <a:solidFill>
                  <a:srgbClr val="FF0000"/>
                </a:solidFill>
              </a:rPr>
            </a:br>
            <a:r>
              <a:rPr lang="nl-BE" sz="1400" i="1" dirty="0">
                <a:solidFill>
                  <a:srgbClr val="FF0000"/>
                </a:solidFill>
              </a:rPr>
              <a:t>Sensoren en actuatoren:</a:t>
            </a:r>
            <a:br>
              <a:rPr lang="nl-BE" sz="1400" i="1" dirty="0">
                <a:solidFill>
                  <a:srgbClr val="FF0000"/>
                </a:solidFill>
              </a:rPr>
            </a:br>
            <a:r>
              <a:rPr lang="nl-BE" sz="1400" dirty="0"/>
              <a:t> </a:t>
            </a:r>
            <a:r>
              <a:rPr lang="nl-BE" sz="1400" u="sng" dirty="0">
                <a:hlinkClick r:id="rId4"/>
              </a:rPr>
              <a:t>https://innovet-sensoren-en-actuatoren.netlify.app/</a:t>
            </a:r>
            <a:endParaRPr lang="nl-BE" sz="1400" i="1" dirty="0">
              <a:solidFill>
                <a:srgbClr val="FF0000"/>
              </a:solidFill>
            </a:endParaRPr>
          </a:p>
          <a:p>
            <a:pPr marL="742950" lvl="1" indent="-285750">
              <a:buFont typeface="Arial" panose="020B0604020202020204" pitchFamily="34" charset="0"/>
              <a:buChar char="•"/>
            </a:pPr>
            <a:endParaRPr lang="nl-BE" sz="1600" i="1" dirty="0">
              <a:solidFill>
                <a:srgbClr val="FF0000"/>
              </a:solidFill>
            </a:endParaRPr>
          </a:p>
        </p:txBody>
      </p:sp>
      <p:pic>
        <p:nvPicPr>
          <p:cNvPr id="5" name="Afbeelding 4">
            <a:extLst>
              <a:ext uri="{FF2B5EF4-FFF2-40B4-BE49-F238E27FC236}">
                <a16:creationId xmlns:a16="http://schemas.microsoft.com/office/drawing/2014/main" id="{F94008BA-DEEF-4BAE-B329-A370E4892FBB}"/>
              </a:ext>
            </a:extLst>
          </p:cNvPr>
          <p:cNvPicPr>
            <a:picLocks noChangeAspect="1"/>
          </p:cNvPicPr>
          <p:nvPr/>
        </p:nvPicPr>
        <p:blipFill>
          <a:blip r:embed="rId5"/>
          <a:stretch>
            <a:fillRect/>
          </a:stretch>
        </p:blipFill>
        <p:spPr>
          <a:xfrm>
            <a:off x="905632" y="1782772"/>
            <a:ext cx="5725324" cy="1743318"/>
          </a:xfrm>
          <a:prstGeom prst="rect">
            <a:avLst/>
          </a:prstGeom>
        </p:spPr>
      </p:pic>
      <p:pic>
        <p:nvPicPr>
          <p:cNvPr id="9" name="Afbeelding 8">
            <a:extLst>
              <a:ext uri="{FF2B5EF4-FFF2-40B4-BE49-F238E27FC236}">
                <a16:creationId xmlns:a16="http://schemas.microsoft.com/office/drawing/2014/main" id="{62A6FD23-CEDA-4B69-AA7E-7C6D9ECE3F6B}"/>
              </a:ext>
            </a:extLst>
          </p:cNvPr>
          <p:cNvPicPr>
            <a:picLocks noChangeAspect="1"/>
          </p:cNvPicPr>
          <p:nvPr/>
        </p:nvPicPr>
        <p:blipFill>
          <a:blip r:embed="rId6"/>
          <a:stretch>
            <a:fillRect/>
          </a:stretch>
        </p:blipFill>
        <p:spPr>
          <a:xfrm>
            <a:off x="973819" y="3526090"/>
            <a:ext cx="5677692" cy="1295581"/>
          </a:xfrm>
          <a:prstGeom prst="rect">
            <a:avLst/>
          </a:prstGeom>
        </p:spPr>
      </p:pic>
      <p:sp>
        <p:nvSpPr>
          <p:cNvPr id="14" name="Rechthoek: afgeronde hoeken 13">
            <a:extLst>
              <a:ext uri="{FF2B5EF4-FFF2-40B4-BE49-F238E27FC236}">
                <a16:creationId xmlns:a16="http://schemas.microsoft.com/office/drawing/2014/main" id="{5BA8A29B-DCB4-4908-861A-70432E083FB8}"/>
              </a:ext>
            </a:extLst>
          </p:cNvPr>
          <p:cNvSpPr/>
          <p:nvPr/>
        </p:nvSpPr>
        <p:spPr>
          <a:xfrm>
            <a:off x="2300264" y="2201201"/>
            <a:ext cx="695486" cy="225424"/>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afgeronde hoeken 12">
            <a:extLst>
              <a:ext uri="{FF2B5EF4-FFF2-40B4-BE49-F238E27FC236}">
                <a16:creationId xmlns:a16="http://schemas.microsoft.com/office/drawing/2014/main" id="{D16BD484-24D8-4914-8887-BF5F8E25437E}"/>
              </a:ext>
            </a:extLst>
          </p:cNvPr>
          <p:cNvSpPr/>
          <p:nvPr/>
        </p:nvSpPr>
        <p:spPr>
          <a:xfrm>
            <a:off x="2356709" y="3538347"/>
            <a:ext cx="765153" cy="225424"/>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7" name="Zeshoek 46">
            <a:extLst>
              <a:ext uri="{FF2B5EF4-FFF2-40B4-BE49-F238E27FC236}">
                <a16:creationId xmlns:a16="http://schemas.microsoft.com/office/drawing/2014/main" id="{B414ECDE-06AA-9246-BCD2-1327FA4D7FE8}"/>
              </a:ext>
            </a:extLst>
          </p:cNvPr>
          <p:cNvSpPr/>
          <p:nvPr/>
        </p:nvSpPr>
        <p:spPr>
          <a:xfrm>
            <a:off x="10205105" y="854686"/>
            <a:ext cx="770417" cy="603749"/>
          </a:xfrm>
          <a:prstGeom prst="hexagon">
            <a:avLst/>
          </a:prstGeom>
          <a:gradFill flip="none" rotWithShape="1">
            <a:gsLst>
              <a:gs pos="59000">
                <a:srgbClr val="FFC000"/>
              </a:gs>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Elektro-nica</a:t>
            </a:r>
          </a:p>
          <a:p>
            <a:pPr algn="ctr"/>
            <a:r>
              <a:rPr lang="nl-BE" sz="700">
                <a:solidFill>
                  <a:schemeClr val="bg1"/>
                </a:solidFill>
              </a:rPr>
              <a:t>ICT</a:t>
            </a:r>
          </a:p>
        </p:txBody>
      </p:sp>
      <p:sp>
        <p:nvSpPr>
          <p:cNvPr id="48" name="Zeshoek 47">
            <a:extLst>
              <a:ext uri="{FF2B5EF4-FFF2-40B4-BE49-F238E27FC236}">
                <a16:creationId xmlns:a16="http://schemas.microsoft.com/office/drawing/2014/main" id="{BCB4B4B7-56AD-5B44-A92B-6DBF084D1BE2}"/>
              </a:ext>
            </a:extLst>
          </p:cNvPr>
          <p:cNvSpPr/>
          <p:nvPr/>
        </p:nvSpPr>
        <p:spPr>
          <a:xfrm>
            <a:off x="10840667" y="534477"/>
            <a:ext cx="741735" cy="603749"/>
          </a:xfrm>
          <a:prstGeom prst="hexagon">
            <a:avLst/>
          </a:prstGeom>
          <a:gradFill flip="none" rotWithShape="1">
            <a:gsLst>
              <a:gs pos="17000">
                <a:schemeClr val="accent1">
                  <a:lumMod val="40000"/>
                  <a:lumOff val="60000"/>
                </a:schemeClr>
              </a:gs>
              <a:gs pos="59000">
                <a:srgbClr val="FFC000"/>
              </a:gs>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Com-puta-tioneel</a:t>
            </a:r>
          </a:p>
          <a:p>
            <a:pPr algn="ctr"/>
            <a:r>
              <a:rPr lang="nl-BE" sz="700">
                <a:solidFill>
                  <a:schemeClr val="bg1"/>
                </a:solidFill>
              </a:rPr>
              <a:t>denken</a:t>
            </a:r>
          </a:p>
        </p:txBody>
      </p:sp>
      <p:pic>
        <p:nvPicPr>
          <p:cNvPr id="4" name="Afbeelding 3">
            <a:extLst>
              <a:ext uri="{FF2B5EF4-FFF2-40B4-BE49-F238E27FC236}">
                <a16:creationId xmlns:a16="http://schemas.microsoft.com/office/drawing/2014/main" id="{8099F83D-BF2B-764C-BF2C-E75C44A97FA8}"/>
              </a:ext>
            </a:extLst>
          </p:cNvPr>
          <p:cNvPicPr>
            <a:picLocks noChangeAspect="1"/>
          </p:cNvPicPr>
          <p:nvPr/>
        </p:nvPicPr>
        <p:blipFill>
          <a:blip r:embed="rId7"/>
          <a:stretch>
            <a:fillRect/>
          </a:stretch>
        </p:blipFill>
        <p:spPr>
          <a:xfrm>
            <a:off x="2775042" y="5116607"/>
            <a:ext cx="2386343" cy="1212682"/>
          </a:xfrm>
          <a:prstGeom prst="rect">
            <a:avLst/>
          </a:prstGeom>
        </p:spPr>
      </p:pic>
      <p:pic>
        <p:nvPicPr>
          <p:cNvPr id="1028" name="Picture 4" descr="Afbeeldingsresultaat voor arduino">
            <a:extLst>
              <a:ext uri="{FF2B5EF4-FFF2-40B4-BE49-F238E27FC236}">
                <a16:creationId xmlns:a16="http://schemas.microsoft.com/office/drawing/2014/main" id="{F7D2878F-0805-4641-B5AD-404FF8DC5B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16" y="5116607"/>
            <a:ext cx="2652889" cy="17589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oorbeeld van afbeelding">
            <a:extLst>
              <a:ext uri="{FF2B5EF4-FFF2-40B4-BE49-F238E27FC236}">
                <a16:creationId xmlns:a16="http://schemas.microsoft.com/office/drawing/2014/main" id="{78440E1A-9E90-6849-B5C0-12B63FCAB1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60486" y="4530610"/>
            <a:ext cx="3490135" cy="23466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Afbeelding 13">
            <a:extLst>
              <a:ext uri="{FF2B5EF4-FFF2-40B4-BE49-F238E27FC236}">
                <a16:creationId xmlns:a16="http://schemas.microsoft.com/office/drawing/2014/main" id="{CBFBB667-3673-4044-990E-17ADE499C83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50621" y="4303195"/>
            <a:ext cx="1704490" cy="2572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Afbeelding 12">
            <a:extLst>
              <a:ext uri="{FF2B5EF4-FFF2-40B4-BE49-F238E27FC236}">
                <a16:creationId xmlns:a16="http://schemas.microsoft.com/office/drawing/2014/main" id="{CDE084A8-2111-46CC-810D-BBE5737EE7C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70168" y="4746675"/>
            <a:ext cx="1521832" cy="1388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13005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35</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Doelen technologische wetenschappen LPD 11-33</a:t>
            </a:r>
          </a:p>
        </p:txBody>
      </p:sp>
      <p:sp>
        <p:nvSpPr>
          <p:cNvPr id="7" name="Tijdelijke aanduiding voor dianummer 1">
            <a:extLst>
              <a:ext uri="{FF2B5EF4-FFF2-40B4-BE49-F238E27FC236}">
                <a16:creationId xmlns:a16="http://schemas.microsoft.com/office/drawing/2014/main" id="{F1516808-A4DC-4EAA-AF9A-9D18CCA1692B}"/>
              </a:ext>
            </a:extLst>
          </p:cNvPr>
          <p:cNvSpPr txBox="1">
            <a:spLocks/>
          </p:cNvSpPr>
          <p:nvPr/>
        </p:nvSpPr>
        <p:spPr>
          <a:xfrm>
            <a:off x="9442493" y="6429400"/>
            <a:ext cx="2749507" cy="428600"/>
          </a:xfrm>
          <a:prstGeom prst="rect">
            <a:avLst/>
          </a:prstGeom>
        </p:spPr>
        <p:txBody>
          <a:bodyPr vert="horz" lIns="91440" tIns="45720" rIns="91440" bIns="45720" rtlCol="0" anchor="ctr"/>
          <a:lstStyle>
            <a:defPPr>
              <a:defRPr lang="nl-BE"/>
            </a:defPPr>
            <a:lvl1pPr marL="0" algn="r" defTabSz="914400" rtl="0" eaLnBrk="1" latinLnBrk="0" hangingPunct="1">
              <a:defRPr sz="9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9E3A5C-986B-47BE-8F96-3787467B82A8}" type="slidenum">
              <a:rPr lang="nl-BE" smtClean="0">
                <a:solidFill>
                  <a:prstClr val="white"/>
                </a:solidFill>
              </a:rPr>
              <a:pPr/>
              <a:t>35</a:t>
            </a:fld>
            <a:endParaRPr lang="nl-BE">
              <a:solidFill>
                <a:prstClr val="white"/>
              </a:solidFill>
            </a:endParaRPr>
          </a:p>
        </p:txBody>
      </p:sp>
      <p:sp>
        <p:nvSpPr>
          <p:cNvPr id="16" name="Tekstvak 15">
            <a:extLst>
              <a:ext uri="{FF2B5EF4-FFF2-40B4-BE49-F238E27FC236}">
                <a16:creationId xmlns:a16="http://schemas.microsoft.com/office/drawing/2014/main" id="{80390433-D621-4E90-8A33-8630A66B936B}"/>
              </a:ext>
            </a:extLst>
          </p:cNvPr>
          <p:cNvSpPr txBox="1"/>
          <p:nvPr/>
        </p:nvSpPr>
        <p:spPr>
          <a:xfrm>
            <a:off x="6762922" y="1156560"/>
            <a:ext cx="5517978" cy="6001643"/>
          </a:xfrm>
          <a:prstGeom prst="rect">
            <a:avLst/>
          </a:prstGeom>
          <a:noFill/>
        </p:spPr>
        <p:txBody>
          <a:bodyPr wrap="square" rtlCol="0">
            <a:spAutoFit/>
          </a:bodyPr>
          <a:lstStyle/>
          <a:p>
            <a:r>
              <a:rPr lang="nl-BE" sz="1600" dirty="0">
                <a:solidFill>
                  <a:srgbClr val="7030A0"/>
                </a:solidFill>
              </a:rPr>
              <a:t>Leerlijn ICT</a:t>
            </a:r>
          </a:p>
          <a:p>
            <a:pPr marL="285750" indent="-285750">
              <a:buFont typeface="Arial" panose="020B0604020202020204" pitchFamily="34" charset="0"/>
              <a:buChar char="•"/>
            </a:pPr>
            <a:r>
              <a:rPr lang="nl-BE" sz="1600" dirty="0"/>
              <a:t>Programmeren: </a:t>
            </a:r>
          </a:p>
          <a:p>
            <a:pPr marL="742950" lvl="1" indent="-285750">
              <a:buFont typeface="Arial" panose="020B0604020202020204" pitchFamily="34" charset="0"/>
              <a:buChar char="•"/>
            </a:pPr>
            <a:r>
              <a:rPr lang="nl-BE" sz="1600" dirty="0">
                <a:solidFill>
                  <a:srgbClr val="FF0000"/>
                </a:solidFill>
              </a:rPr>
              <a:t>1e graad -&gt; 3e graad</a:t>
            </a:r>
          </a:p>
          <a:p>
            <a:pPr marL="742950" lvl="1" indent="-285750">
              <a:buFont typeface="Arial" panose="020B0604020202020204" pitchFamily="34" charset="0"/>
              <a:buChar char="•"/>
            </a:pPr>
            <a:r>
              <a:rPr lang="nl-BE" sz="1600" dirty="0">
                <a:solidFill>
                  <a:srgbClr val="FF0000"/>
                </a:solidFill>
              </a:rPr>
              <a:t>Grafisch -&gt; tekstueel programmeren</a:t>
            </a:r>
          </a:p>
          <a:p>
            <a:pPr marL="742950" lvl="1" indent="-285750">
              <a:buFont typeface="Arial" panose="020B0604020202020204" pitchFamily="34" charset="0"/>
              <a:buChar char="•"/>
            </a:pPr>
            <a:r>
              <a:rPr lang="nl-BE" sz="1600" dirty="0">
                <a:solidFill>
                  <a:srgbClr val="FF0000"/>
                </a:solidFill>
              </a:rPr>
              <a:t>Programmeertaal in combinatie met</a:t>
            </a:r>
            <a:br>
              <a:rPr lang="nl-BE" sz="1600" dirty="0">
                <a:solidFill>
                  <a:srgbClr val="FF0000"/>
                </a:solidFill>
              </a:rPr>
            </a:br>
            <a:r>
              <a:rPr lang="nl-BE" sz="1600" dirty="0">
                <a:solidFill>
                  <a:srgbClr val="FF0000"/>
                </a:solidFill>
              </a:rPr>
              <a:t>µ-controller</a:t>
            </a:r>
          </a:p>
          <a:p>
            <a:pPr marL="1200150" lvl="2" indent="-285750">
              <a:buFont typeface="Arial" panose="020B0604020202020204" pitchFamily="34" charset="0"/>
              <a:buChar char="•"/>
            </a:pPr>
            <a:r>
              <a:rPr lang="nl-BE" sz="1600" dirty="0">
                <a:solidFill>
                  <a:srgbClr val="FF0000"/>
                </a:solidFill>
              </a:rPr>
              <a:t>Flowcode</a:t>
            </a:r>
          </a:p>
          <a:p>
            <a:pPr marL="1200150" lvl="2" indent="-285750">
              <a:buFont typeface="Arial" panose="020B0604020202020204" pitchFamily="34" charset="0"/>
              <a:buChar char="•"/>
            </a:pPr>
            <a:r>
              <a:rPr lang="nl-BE" sz="1600" dirty="0">
                <a:solidFill>
                  <a:srgbClr val="FF0000"/>
                </a:solidFill>
              </a:rPr>
              <a:t>VB.NET</a:t>
            </a:r>
          </a:p>
          <a:p>
            <a:pPr marL="1200150" lvl="2" indent="-285750">
              <a:buFont typeface="Arial" panose="020B0604020202020204" pitchFamily="34" charset="0"/>
              <a:buChar char="•"/>
            </a:pPr>
            <a:r>
              <a:rPr lang="nl-BE" sz="1600" dirty="0">
                <a:solidFill>
                  <a:srgbClr val="FF0000"/>
                </a:solidFill>
              </a:rPr>
              <a:t>C#</a:t>
            </a:r>
          </a:p>
          <a:p>
            <a:pPr marL="1200150" lvl="2" indent="-285750">
              <a:buFont typeface="Arial" panose="020B0604020202020204" pitchFamily="34" charset="0"/>
              <a:buChar char="•"/>
            </a:pPr>
            <a:r>
              <a:rPr lang="nl-BE" sz="1600" dirty="0">
                <a:solidFill>
                  <a:srgbClr val="FF0000"/>
                </a:solidFill>
              </a:rPr>
              <a:t>Python: </a:t>
            </a:r>
            <a:r>
              <a:rPr lang="nl-BE" sz="1400" i="1" u="sng" dirty="0">
                <a:hlinkClick r:id="rId3"/>
              </a:rPr>
              <a:t>https://dodona.ugent.be/</a:t>
            </a:r>
            <a:br>
              <a:rPr lang="nl-BE" sz="1400" i="1" u="sng" dirty="0"/>
            </a:br>
            <a:r>
              <a:rPr lang="nl-BE" sz="1400" i="1" u="sng" dirty="0">
                <a:hlinkClick r:id="rId4"/>
              </a:rPr>
              <a:t>https://www.youtube.com/c/UHasseltTutorials/videos</a:t>
            </a:r>
            <a:r>
              <a:rPr lang="nl-BE" sz="1400" i="1" dirty="0"/>
              <a:t> </a:t>
            </a:r>
            <a:endParaRPr lang="nl-BE" sz="1400" i="1" dirty="0">
              <a:solidFill>
                <a:srgbClr val="FF0000"/>
              </a:solidFill>
            </a:endParaRPr>
          </a:p>
          <a:p>
            <a:pPr marL="1200150" lvl="2" indent="-285750">
              <a:buFont typeface="Arial" panose="020B0604020202020204" pitchFamily="34" charset="0"/>
              <a:buChar char="•"/>
            </a:pPr>
            <a:r>
              <a:rPr lang="nl-BE" sz="1600" dirty="0">
                <a:solidFill>
                  <a:srgbClr val="FF0000"/>
                </a:solidFill>
              </a:rPr>
              <a:t>…</a:t>
            </a:r>
          </a:p>
          <a:p>
            <a:pPr marL="742950" lvl="1" indent="-285750">
              <a:buFont typeface="Arial" panose="020B0604020202020204" pitchFamily="34" charset="0"/>
              <a:buChar char="•"/>
            </a:pPr>
            <a:r>
              <a:rPr lang="nl-BE" sz="1600" dirty="0">
                <a:solidFill>
                  <a:srgbClr val="FF0000"/>
                </a:solidFill>
              </a:rPr>
              <a:t>Computationeel denken: vertrekken vanuit redenering en inzicht -&gt; algoritme opstellen</a:t>
            </a:r>
            <a:br>
              <a:rPr lang="nl-BE" sz="1600" dirty="0">
                <a:solidFill>
                  <a:srgbClr val="FF0000"/>
                </a:solidFill>
              </a:rPr>
            </a:br>
            <a:r>
              <a:rPr lang="nl-BE" sz="1600" dirty="0">
                <a:solidFill>
                  <a:srgbClr val="FF0000"/>
                </a:solidFill>
              </a:rPr>
              <a:t>=&gt; </a:t>
            </a:r>
            <a:r>
              <a:rPr lang="nl-BE" sz="1600" dirty="0" err="1">
                <a:solidFill>
                  <a:srgbClr val="FF0000"/>
                </a:solidFill>
                <a:hlinkClick r:id="rId5">
                  <a:extLst>
                    <a:ext uri="{A12FA001-AC4F-418D-AE19-62706E023703}">
                      <ahyp:hlinkClr xmlns:ahyp="http://schemas.microsoft.com/office/drawing/2018/hyperlinkcolor" val="tx"/>
                    </a:ext>
                  </a:extLst>
                </a:hlinkClick>
              </a:rPr>
              <a:t>flowdiagramma</a:t>
            </a:r>
            <a:r>
              <a:rPr lang="nl-BE" sz="1600" dirty="0">
                <a:solidFill>
                  <a:srgbClr val="FF0000"/>
                </a:solidFill>
              </a:rPr>
              <a:t> …</a:t>
            </a:r>
          </a:p>
          <a:p>
            <a:pPr marL="285750" indent="-285750">
              <a:buFont typeface="Arial" panose="020B0604020202020204" pitchFamily="34" charset="0"/>
              <a:buChar char="•"/>
            </a:pPr>
            <a:r>
              <a:rPr lang="nl-BE" sz="1600" dirty="0"/>
              <a:t>Opbouw van een (thuis)netwerk, IP-adressering, eenvoudige </a:t>
            </a:r>
            <a:r>
              <a:rPr lang="nl-BE" sz="1600" dirty="0" err="1"/>
              <a:t>protocols</a:t>
            </a:r>
            <a:r>
              <a:rPr lang="nl-BE" sz="1600" dirty="0"/>
              <a:t>, smartphone in schoolnetwerk-als </a:t>
            </a:r>
            <a:r>
              <a:rPr lang="nl-BE" sz="1600" dirty="0" err="1"/>
              <a:t>hotspot</a:t>
            </a:r>
            <a:endParaRPr lang="nl-BE" sz="1600" dirty="0"/>
          </a:p>
          <a:p>
            <a:pPr marL="285750" indent="-285750">
              <a:buFont typeface="Arial" panose="020B0604020202020204" pitchFamily="34" charset="0"/>
              <a:buChar char="•"/>
            </a:pPr>
            <a:r>
              <a:rPr lang="nl-BE" sz="1600" dirty="0"/>
              <a:t>In combinatie met elektronica, netwerken: </a:t>
            </a:r>
            <a:br>
              <a:rPr lang="nl-BE" sz="1600" dirty="0"/>
            </a:br>
            <a:r>
              <a:rPr lang="nl-BE" sz="1600" dirty="0"/>
              <a:t>                gevorderden: Internet of </a:t>
            </a:r>
            <a:r>
              <a:rPr lang="nl-BE" sz="1600" dirty="0" err="1"/>
              <a:t>Things</a:t>
            </a:r>
            <a:r>
              <a:rPr lang="nl-BE" sz="1600" dirty="0"/>
              <a:t> …</a:t>
            </a:r>
          </a:p>
          <a:p>
            <a:r>
              <a:rPr lang="nl-BE" sz="1600" dirty="0"/>
              <a:t>                                         </a:t>
            </a:r>
            <a:r>
              <a:rPr lang="nl-BE" sz="1600" i="1" dirty="0">
                <a:hlinkClick r:id="rId6"/>
              </a:rPr>
              <a:t>stem-ict.be</a:t>
            </a:r>
            <a:endParaRPr lang="nl-BE" sz="1600" i="1" dirty="0"/>
          </a:p>
          <a:p>
            <a:endParaRPr lang="nl-BE" dirty="0"/>
          </a:p>
          <a:p>
            <a:endParaRPr lang="nl-BE" dirty="0"/>
          </a:p>
        </p:txBody>
      </p:sp>
      <p:pic>
        <p:nvPicPr>
          <p:cNvPr id="12" name="Afbeelding 11">
            <a:extLst>
              <a:ext uri="{FF2B5EF4-FFF2-40B4-BE49-F238E27FC236}">
                <a16:creationId xmlns:a16="http://schemas.microsoft.com/office/drawing/2014/main" id="{CF915BA0-6216-44B1-8078-F5562F5DE48C}"/>
              </a:ext>
            </a:extLst>
          </p:cNvPr>
          <p:cNvPicPr>
            <a:picLocks noChangeAspect="1"/>
          </p:cNvPicPr>
          <p:nvPr/>
        </p:nvPicPr>
        <p:blipFill>
          <a:blip r:embed="rId7"/>
          <a:stretch>
            <a:fillRect/>
          </a:stretch>
        </p:blipFill>
        <p:spPr>
          <a:xfrm>
            <a:off x="1018545" y="1698200"/>
            <a:ext cx="5744377" cy="590632"/>
          </a:xfrm>
          <a:prstGeom prst="rect">
            <a:avLst/>
          </a:prstGeom>
        </p:spPr>
      </p:pic>
      <p:pic>
        <p:nvPicPr>
          <p:cNvPr id="21" name="Afbeelding 20">
            <a:extLst>
              <a:ext uri="{FF2B5EF4-FFF2-40B4-BE49-F238E27FC236}">
                <a16:creationId xmlns:a16="http://schemas.microsoft.com/office/drawing/2014/main" id="{78C9FEFD-5C5D-47FC-9B3E-6FEC97509374}"/>
              </a:ext>
            </a:extLst>
          </p:cNvPr>
          <p:cNvPicPr>
            <a:picLocks noChangeAspect="1"/>
          </p:cNvPicPr>
          <p:nvPr/>
        </p:nvPicPr>
        <p:blipFill>
          <a:blip r:embed="rId8"/>
          <a:stretch>
            <a:fillRect/>
          </a:stretch>
        </p:blipFill>
        <p:spPr>
          <a:xfrm>
            <a:off x="1075703" y="2497690"/>
            <a:ext cx="5687219" cy="409632"/>
          </a:xfrm>
          <a:prstGeom prst="rect">
            <a:avLst/>
          </a:prstGeom>
        </p:spPr>
      </p:pic>
      <p:sp>
        <p:nvSpPr>
          <p:cNvPr id="22" name="Rechthoek: afgeronde hoeken 21">
            <a:extLst>
              <a:ext uri="{FF2B5EF4-FFF2-40B4-BE49-F238E27FC236}">
                <a16:creationId xmlns:a16="http://schemas.microsoft.com/office/drawing/2014/main" id="{87C54E8A-9DFF-414F-8585-3469B5096970}"/>
              </a:ext>
            </a:extLst>
          </p:cNvPr>
          <p:cNvSpPr/>
          <p:nvPr/>
        </p:nvSpPr>
        <p:spPr>
          <a:xfrm>
            <a:off x="2430595" y="1705836"/>
            <a:ext cx="765153" cy="225424"/>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Rechthoek: afgeronde hoeken 14">
            <a:extLst>
              <a:ext uri="{FF2B5EF4-FFF2-40B4-BE49-F238E27FC236}">
                <a16:creationId xmlns:a16="http://schemas.microsoft.com/office/drawing/2014/main" id="{8ADE1C63-C75E-4F96-98F9-BF921C3A8AD3}"/>
              </a:ext>
            </a:extLst>
          </p:cNvPr>
          <p:cNvSpPr/>
          <p:nvPr/>
        </p:nvSpPr>
        <p:spPr>
          <a:xfrm>
            <a:off x="2453173" y="2477082"/>
            <a:ext cx="870853" cy="225424"/>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7" name="Zeshoek 46">
            <a:extLst>
              <a:ext uri="{FF2B5EF4-FFF2-40B4-BE49-F238E27FC236}">
                <a16:creationId xmlns:a16="http://schemas.microsoft.com/office/drawing/2014/main" id="{B414ECDE-06AA-9246-BCD2-1327FA4D7FE8}"/>
              </a:ext>
            </a:extLst>
          </p:cNvPr>
          <p:cNvSpPr/>
          <p:nvPr/>
        </p:nvSpPr>
        <p:spPr>
          <a:xfrm>
            <a:off x="10205105" y="854686"/>
            <a:ext cx="770417" cy="603749"/>
          </a:xfrm>
          <a:prstGeom prst="hexagon">
            <a:avLst/>
          </a:prstGeom>
          <a:gradFill flip="none" rotWithShape="1">
            <a:gsLst>
              <a:gs pos="59000">
                <a:srgbClr val="FFC000"/>
              </a:gs>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Elektro-nica</a:t>
            </a:r>
          </a:p>
          <a:p>
            <a:pPr algn="ctr"/>
            <a:r>
              <a:rPr lang="nl-BE" sz="700">
                <a:solidFill>
                  <a:schemeClr val="bg1"/>
                </a:solidFill>
              </a:rPr>
              <a:t>ICT</a:t>
            </a:r>
          </a:p>
        </p:txBody>
      </p:sp>
      <p:sp>
        <p:nvSpPr>
          <p:cNvPr id="48" name="Zeshoek 47">
            <a:extLst>
              <a:ext uri="{FF2B5EF4-FFF2-40B4-BE49-F238E27FC236}">
                <a16:creationId xmlns:a16="http://schemas.microsoft.com/office/drawing/2014/main" id="{BCB4B4B7-56AD-5B44-A92B-6DBF084D1BE2}"/>
              </a:ext>
            </a:extLst>
          </p:cNvPr>
          <p:cNvSpPr/>
          <p:nvPr/>
        </p:nvSpPr>
        <p:spPr>
          <a:xfrm>
            <a:off x="10840667" y="534477"/>
            <a:ext cx="741735" cy="603749"/>
          </a:xfrm>
          <a:prstGeom prst="hexagon">
            <a:avLst/>
          </a:prstGeom>
          <a:gradFill flip="none" rotWithShape="1">
            <a:gsLst>
              <a:gs pos="17000">
                <a:schemeClr val="accent1">
                  <a:lumMod val="40000"/>
                  <a:lumOff val="60000"/>
                </a:schemeClr>
              </a:gs>
              <a:gs pos="59000">
                <a:srgbClr val="FFC000"/>
              </a:gs>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Com-puta-tioneel</a:t>
            </a:r>
          </a:p>
          <a:p>
            <a:pPr algn="ctr"/>
            <a:r>
              <a:rPr lang="nl-BE" sz="700">
                <a:solidFill>
                  <a:schemeClr val="bg1"/>
                </a:solidFill>
              </a:rPr>
              <a:t>denken</a:t>
            </a:r>
          </a:p>
        </p:txBody>
      </p:sp>
      <p:pic>
        <p:nvPicPr>
          <p:cNvPr id="2056" name="Picture 8" descr="Afbeeldingsresultaat voor arduino network">
            <a:extLst>
              <a:ext uri="{FF2B5EF4-FFF2-40B4-BE49-F238E27FC236}">
                <a16:creationId xmlns:a16="http://schemas.microsoft.com/office/drawing/2014/main" id="{3D6C5013-76B4-1D43-A57C-BA43CD55FE8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101" r="4479"/>
          <a:stretch/>
        </p:blipFill>
        <p:spPr bwMode="auto">
          <a:xfrm>
            <a:off x="4139372" y="5101765"/>
            <a:ext cx="2867378" cy="177587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fbeeldingsresultaat voor thuisnetwerk">
            <a:extLst>
              <a:ext uri="{FF2B5EF4-FFF2-40B4-BE49-F238E27FC236}">
                <a16:creationId xmlns:a16="http://schemas.microsoft.com/office/drawing/2014/main" id="{2D41063D-56E4-AA4E-AD3C-A7725D4A081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45585" y="2999811"/>
            <a:ext cx="3217337" cy="197300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fbeeldingsresultaat voor tinkercad arduino">
            <a:extLst>
              <a:ext uri="{FF2B5EF4-FFF2-40B4-BE49-F238E27FC236}">
                <a16:creationId xmlns:a16="http://schemas.microsoft.com/office/drawing/2014/main" id="{195DD681-5177-E847-B9C0-15BC878F047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5862" y="3181632"/>
            <a:ext cx="2545382" cy="158860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Afbeeldingsresultaat voor smartphone hotspot">
            <a:extLst>
              <a:ext uri="{FF2B5EF4-FFF2-40B4-BE49-F238E27FC236}">
                <a16:creationId xmlns:a16="http://schemas.microsoft.com/office/drawing/2014/main" id="{AEEF3937-B20F-254C-AA16-98A9A607FED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33218" y="5514837"/>
            <a:ext cx="2306154" cy="1353783"/>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14">
            <a:extLst>
              <a:ext uri="{FF2B5EF4-FFF2-40B4-BE49-F238E27FC236}">
                <a16:creationId xmlns:a16="http://schemas.microsoft.com/office/drawing/2014/main" id="{CE97D217-7496-4E8D-9179-ABF806C2ADE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80380" y="2477082"/>
            <a:ext cx="3011620" cy="9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Afbeeldingsresultaat voor flowdiagram">
            <a:extLst>
              <a:ext uri="{FF2B5EF4-FFF2-40B4-BE49-F238E27FC236}">
                <a16:creationId xmlns:a16="http://schemas.microsoft.com/office/drawing/2014/main" id="{AA6060DE-5AA9-184E-A673-B2C247C4BC8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9818" y="4464041"/>
            <a:ext cx="1466534" cy="1744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9911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36</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Doelen technologische wetenschappen </a:t>
            </a:r>
            <a:r>
              <a:rPr lang="nl-NL" err="1"/>
              <a:t>lpd</a:t>
            </a:r>
            <a:r>
              <a:rPr lang="nl-NL"/>
              <a:t> 11-33</a:t>
            </a:r>
          </a:p>
        </p:txBody>
      </p:sp>
      <p:sp>
        <p:nvSpPr>
          <p:cNvPr id="7" name="Tijdelijke aanduiding voor dianummer 1">
            <a:extLst>
              <a:ext uri="{FF2B5EF4-FFF2-40B4-BE49-F238E27FC236}">
                <a16:creationId xmlns:a16="http://schemas.microsoft.com/office/drawing/2014/main" id="{F1516808-A4DC-4EAA-AF9A-9D18CCA1692B}"/>
              </a:ext>
            </a:extLst>
          </p:cNvPr>
          <p:cNvSpPr txBox="1">
            <a:spLocks/>
          </p:cNvSpPr>
          <p:nvPr/>
        </p:nvSpPr>
        <p:spPr>
          <a:xfrm>
            <a:off x="9442493" y="6429400"/>
            <a:ext cx="2749507" cy="428600"/>
          </a:xfrm>
          <a:prstGeom prst="rect">
            <a:avLst/>
          </a:prstGeom>
        </p:spPr>
        <p:txBody>
          <a:bodyPr vert="horz" lIns="91440" tIns="45720" rIns="91440" bIns="45720" rtlCol="0" anchor="ctr"/>
          <a:lstStyle>
            <a:defPPr>
              <a:defRPr lang="nl-BE"/>
            </a:defPPr>
            <a:lvl1pPr marL="0" algn="r" defTabSz="914400" rtl="0" eaLnBrk="1" latinLnBrk="0" hangingPunct="1">
              <a:defRPr sz="9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9E3A5C-986B-47BE-8F96-3787467B82A8}" type="slidenum">
              <a:rPr lang="nl-BE" smtClean="0">
                <a:solidFill>
                  <a:prstClr val="white"/>
                </a:solidFill>
              </a:rPr>
              <a:pPr/>
              <a:t>36</a:t>
            </a:fld>
            <a:endParaRPr lang="nl-BE">
              <a:solidFill>
                <a:prstClr val="white"/>
              </a:solidFill>
            </a:endParaRPr>
          </a:p>
        </p:txBody>
      </p:sp>
      <p:sp>
        <p:nvSpPr>
          <p:cNvPr id="16" name="Tekstvak 15">
            <a:extLst>
              <a:ext uri="{FF2B5EF4-FFF2-40B4-BE49-F238E27FC236}">
                <a16:creationId xmlns:a16="http://schemas.microsoft.com/office/drawing/2014/main" id="{80390433-D621-4E90-8A33-8630A66B936B}"/>
              </a:ext>
            </a:extLst>
          </p:cNvPr>
          <p:cNvSpPr txBox="1"/>
          <p:nvPr/>
        </p:nvSpPr>
        <p:spPr>
          <a:xfrm>
            <a:off x="7044267" y="1200998"/>
            <a:ext cx="5068711" cy="2585323"/>
          </a:xfrm>
          <a:prstGeom prst="rect">
            <a:avLst/>
          </a:prstGeom>
          <a:noFill/>
        </p:spPr>
        <p:txBody>
          <a:bodyPr wrap="square" rtlCol="0">
            <a:spAutoFit/>
          </a:bodyPr>
          <a:lstStyle/>
          <a:p>
            <a:r>
              <a:rPr lang="nl-BE" dirty="0">
                <a:solidFill>
                  <a:srgbClr val="7030A0"/>
                </a:solidFill>
              </a:rPr>
              <a:t>Onderzoeken</a:t>
            </a:r>
          </a:p>
          <a:p>
            <a:r>
              <a:rPr lang="nl-BE" dirty="0"/>
              <a:t>Theoretische onderbouw – aandacht voor onderzoek</a:t>
            </a:r>
          </a:p>
          <a:p>
            <a:r>
              <a:rPr lang="nl-BE" dirty="0"/>
              <a:t>=&gt; Vanuit fysica: wetenschappelijke methode</a:t>
            </a:r>
          </a:p>
          <a:p>
            <a:endParaRPr lang="nl-BE" dirty="0"/>
          </a:p>
          <a:p>
            <a:r>
              <a:rPr lang="nl-BE" dirty="0">
                <a:solidFill>
                  <a:srgbClr val="7030A0"/>
                </a:solidFill>
              </a:rPr>
              <a:t>Realiseren – geïntegreerde projecten</a:t>
            </a:r>
          </a:p>
          <a:p>
            <a:r>
              <a:rPr lang="nl-BE" dirty="0"/>
              <a:t>Didactische simulatiesoftware, bouwpakketten</a:t>
            </a:r>
          </a:p>
          <a:p>
            <a:r>
              <a:rPr lang="nl-BE" dirty="0"/>
              <a:t>Koppeling met engineeringdoelen</a:t>
            </a:r>
          </a:p>
          <a:p>
            <a:endParaRPr lang="nl-BE" dirty="0"/>
          </a:p>
        </p:txBody>
      </p:sp>
      <p:pic>
        <p:nvPicPr>
          <p:cNvPr id="6" name="Afbeelding 5">
            <a:extLst>
              <a:ext uri="{FF2B5EF4-FFF2-40B4-BE49-F238E27FC236}">
                <a16:creationId xmlns:a16="http://schemas.microsoft.com/office/drawing/2014/main" id="{049F11EF-B2D3-465D-B98D-B72FE25D1F5C}"/>
              </a:ext>
            </a:extLst>
          </p:cNvPr>
          <p:cNvPicPr>
            <a:picLocks noChangeAspect="1"/>
          </p:cNvPicPr>
          <p:nvPr/>
        </p:nvPicPr>
        <p:blipFill>
          <a:blip r:embed="rId3"/>
          <a:stretch>
            <a:fillRect/>
          </a:stretch>
        </p:blipFill>
        <p:spPr>
          <a:xfrm>
            <a:off x="96721" y="1212038"/>
            <a:ext cx="6844656" cy="2099028"/>
          </a:xfrm>
          <a:prstGeom prst="rect">
            <a:avLst/>
          </a:prstGeom>
        </p:spPr>
      </p:pic>
      <p:pic>
        <p:nvPicPr>
          <p:cNvPr id="10" name="Afbeelding 9">
            <a:extLst>
              <a:ext uri="{FF2B5EF4-FFF2-40B4-BE49-F238E27FC236}">
                <a16:creationId xmlns:a16="http://schemas.microsoft.com/office/drawing/2014/main" id="{BD851234-BD66-447F-A821-64B9A084C5B2}"/>
              </a:ext>
            </a:extLst>
          </p:cNvPr>
          <p:cNvPicPr>
            <a:picLocks noChangeAspect="1"/>
          </p:cNvPicPr>
          <p:nvPr/>
        </p:nvPicPr>
        <p:blipFill>
          <a:blip r:embed="rId4"/>
          <a:stretch>
            <a:fillRect/>
          </a:stretch>
        </p:blipFill>
        <p:spPr>
          <a:xfrm>
            <a:off x="96721" y="3370725"/>
            <a:ext cx="5338834" cy="1334709"/>
          </a:xfrm>
          <a:prstGeom prst="rect">
            <a:avLst/>
          </a:prstGeom>
        </p:spPr>
      </p:pic>
      <p:sp>
        <p:nvSpPr>
          <p:cNvPr id="22" name="Rechthoek: afgeronde hoeken 21">
            <a:extLst>
              <a:ext uri="{FF2B5EF4-FFF2-40B4-BE49-F238E27FC236}">
                <a16:creationId xmlns:a16="http://schemas.microsoft.com/office/drawing/2014/main" id="{87C54E8A-9DFF-414F-8585-3469B5096970}"/>
              </a:ext>
            </a:extLst>
          </p:cNvPr>
          <p:cNvSpPr/>
          <p:nvPr/>
        </p:nvSpPr>
        <p:spPr>
          <a:xfrm>
            <a:off x="1791973" y="3382014"/>
            <a:ext cx="793183" cy="233308"/>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hthoek: afgeronde hoeken 13">
            <a:extLst>
              <a:ext uri="{FF2B5EF4-FFF2-40B4-BE49-F238E27FC236}">
                <a16:creationId xmlns:a16="http://schemas.microsoft.com/office/drawing/2014/main" id="{5BA8A29B-DCB4-4908-861A-70432E083FB8}"/>
              </a:ext>
            </a:extLst>
          </p:cNvPr>
          <p:cNvSpPr/>
          <p:nvPr/>
        </p:nvSpPr>
        <p:spPr>
          <a:xfrm>
            <a:off x="1791972" y="1710604"/>
            <a:ext cx="1030249" cy="298817"/>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2" name="Zeshoek 41">
            <a:extLst>
              <a:ext uri="{FF2B5EF4-FFF2-40B4-BE49-F238E27FC236}">
                <a16:creationId xmlns:a16="http://schemas.microsoft.com/office/drawing/2014/main" id="{6332C6BD-7051-C349-8FC0-1E8C3D8EABC2}"/>
              </a:ext>
            </a:extLst>
          </p:cNvPr>
          <p:cNvSpPr/>
          <p:nvPr/>
        </p:nvSpPr>
        <p:spPr>
          <a:xfrm>
            <a:off x="11044489" y="554240"/>
            <a:ext cx="714864" cy="583796"/>
          </a:xfrm>
          <a:prstGeom prst="hexagon">
            <a:avLst/>
          </a:prstGeom>
          <a:gradFill flip="none" rotWithShape="1">
            <a:gsLst>
              <a:gs pos="56000">
                <a:schemeClr val="accent2">
                  <a:lumMod val="75000"/>
                </a:schemeClr>
              </a:gs>
              <a:gs pos="68000">
                <a:srgbClr val="00FFFF"/>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Hydro-statica</a:t>
            </a:r>
          </a:p>
        </p:txBody>
      </p:sp>
      <p:pic>
        <p:nvPicPr>
          <p:cNvPr id="4098" name="Picture 2" descr="Afbeeldingsresultaat voor festo meclab">
            <a:extLst>
              <a:ext uri="{FF2B5EF4-FFF2-40B4-BE49-F238E27FC236}">
                <a16:creationId xmlns:a16="http://schemas.microsoft.com/office/drawing/2014/main" id="{2EDDE264-CF1D-E94F-BD7D-ABA36F2A4F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9064" y="4072879"/>
            <a:ext cx="3416300" cy="23876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fbeeldingsresultaat voor fysica deeltjesmodel">
            <a:extLst>
              <a:ext uri="{FF2B5EF4-FFF2-40B4-BE49-F238E27FC236}">
                <a16:creationId xmlns:a16="http://schemas.microsoft.com/office/drawing/2014/main" id="{97887162-8E3A-5E40-83CD-06D4E85DD1F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326"/>
          <a:stretch/>
        </p:blipFill>
        <p:spPr bwMode="auto">
          <a:xfrm>
            <a:off x="-1" y="4998401"/>
            <a:ext cx="4199467" cy="186369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fbeeldingsresultaat voor fysica beginsel pascal">
            <a:extLst>
              <a:ext uri="{FF2B5EF4-FFF2-40B4-BE49-F238E27FC236}">
                <a16:creationId xmlns:a16="http://schemas.microsoft.com/office/drawing/2014/main" id="{53926FEC-5685-644F-8DB8-C40F93E08CC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350"/>
          <a:stretch/>
        </p:blipFill>
        <p:spPr bwMode="auto">
          <a:xfrm>
            <a:off x="4430530" y="4511179"/>
            <a:ext cx="2749507"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232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37</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Doelen technologische wetenschappen LPD 11-33</a:t>
            </a:r>
          </a:p>
        </p:txBody>
      </p:sp>
      <p:sp>
        <p:nvSpPr>
          <p:cNvPr id="7" name="Tijdelijke aanduiding voor dianummer 1">
            <a:extLst>
              <a:ext uri="{FF2B5EF4-FFF2-40B4-BE49-F238E27FC236}">
                <a16:creationId xmlns:a16="http://schemas.microsoft.com/office/drawing/2014/main" id="{F1516808-A4DC-4EAA-AF9A-9D18CCA1692B}"/>
              </a:ext>
            </a:extLst>
          </p:cNvPr>
          <p:cNvSpPr txBox="1">
            <a:spLocks/>
          </p:cNvSpPr>
          <p:nvPr/>
        </p:nvSpPr>
        <p:spPr>
          <a:xfrm>
            <a:off x="9442493" y="6429400"/>
            <a:ext cx="2749507" cy="428600"/>
          </a:xfrm>
          <a:prstGeom prst="rect">
            <a:avLst/>
          </a:prstGeom>
        </p:spPr>
        <p:txBody>
          <a:bodyPr vert="horz" lIns="91440" tIns="45720" rIns="91440" bIns="45720" rtlCol="0" anchor="ctr"/>
          <a:lstStyle>
            <a:defPPr>
              <a:defRPr lang="nl-BE"/>
            </a:defPPr>
            <a:lvl1pPr marL="0" algn="r" defTabSz="914400" rtl="0" eaLnBrk="1" latinLnBrk="0" hangingPunct="1">
              <a:defRPr sz="9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9E3A5C-986B-47BE-8F96-3787467B82A8}" type="slidenum">
              <a:rPr lang="nl-BE" smtClean="0">
                <a:solidFill>
                  <a:prstClr val="white"/>
                </a:solidFill>
              </a:rPr>
              <a:pPr/>
              <a:t>37</a:t>
            </a:fld>
            <a:endParaRPr lang="nl-BE">
              <a:solidFill>
                <a:prstClr val="white"/>
              </a:solidFill>
            </a:endParaRPr>
          </a:p>
        </p:txBody>
      </p:sp>
      <p:pic>
        <p:nvPicPr>
          <p:cNvPr id="5" name="Afbeelding 4">
            <a:extLst>
              <a:ext uri="{FF2B5EF4-FFF2-40B4-BE49-F238E27FC236}">
                <a16:creationId xmlns:a16="http://schemas.microsoft.com/office/drawing/2014/main" id="{C4C0ABD3-5276-4849-9E47-DA8FDC822547}"/>
              </a:ext>
            </a:extLst>
          </p:cNvPr>
          <p:cNvPicPr>
            <a:picLocks noChangeAspect="1"/>
          </p:cNvPicPr>
          <p:nvPr/>
        </p:nvPicPr>
        <p:blipFill>
          <a:blip r:embed="rId3"/>
          <a:stretch>
            <a:fillRect/>
          </a:stretch>
        </p:blipFill>
        <p:spPr>
          <a:xfrm>
            <a:off x="104503" y="1237738"/>
            <a:ext cx="7955974" cy="2504424"/>
          </a:xfrm>
          <a:prstGeom prst="rect">
            <a:avLst/>
          </a:prstGeom>
        </p:spPr>
      </p:pic>
      <p:pic>
        <p:nvPicPr>
          <p:cNvPr id="9" name="Afbeelding 8">
            <a:extLst>
              <a:ext uri="{FF2B5EF4-FFF2-40B4-BE49-F238E27FC236}">
                <a16:creationId xmlns:a16="http://schemas.microsoft.com/office/drawing/2014/main" id="{59EAF43A-A198-489E-93E6-1081EDF2FB14}"/>
              </a:ext>
            </a:extLst>
          </p:cNvPr>
          <p:cNvPicPr>
            <a:picLocks noChangeAspect="1"/>
          </p:cNvPicPr>
          <p:nvPr/>
        </p:nvPicPr>
        <p:blipFill>
          <a:blip r:embed="rId4"/>
          <a:stretch>
            <a:fillRect/>
          </a:stretch>
        </p:blipFill>
        <p:spPr>
          <a:xfrm>
            <a:off x="178367" y="3749604"/>
            <a:ext cx="7450032" cy="1353401"/>
          </a:xfrm>
          <a:prstGeom prst="rect">
            <a:avLst/>
          </a:prstGeom>
        </p:spPr>
      </p:pic>
      <p:sp>
        <p:nvSpPr>
          <p:cNvPr id="38" name="Zeshoek 37">
            <a:extLst>
              <a:ext uri="{FF2B5EF4-FFF2-40B4-BE49-F238E27FC236}">
                <a16:creationId xmlns:a16="http://schemas.microsoft.com/office/drawing/2014/main" id="{B1C5909A-BCD1-5A4B-A1F1-D7C60583D031}"/>
              </a:ext>
            </a:extLst>
          </p:cNvPr>
          <p:cNvSpPr/>
          <p:nvPr/>
        </p:nvSpPr>
        <p:spPr>
          <a:xfrm>
            <a:off x="11016712" y="551213"/>
            <a:ext cx="770418" cy="589849"/>
          </a:xfrm>
          <a:prstGeom prst="hexagon">
            <a:avLst/>
          </a:prstGeom>
          <a:gradFill flip="none" rotWithShape="1">
            <a:gsLst>
              <a:gs pos="50000">
                <a:schemeClr val="tx2">
                  <a:lumMod val="72000"/>
                </a:schemeClr>
              </a:gs>
              <a:gs pos="57000">
                <a:srgbClr val="FFC000"/>
              </a:gs>
              <a:gs pos="64000">
                <a:schemeClr val="bg1">
                  <a:lumMod val="85000"/>
                </a:schemeClr>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Thermo-dyna-mica</a:t>
            </a:r>
          </a:p>
        </p:txBody>
      </p:sp>
      <p:sp>
        <p:nvSpPr>
          <p:cNvPr id="10" name="Tekstvak 9">
            <a:extLst>
              <a:ext uri="{FF2B5EF4-FFF2-40B4-BE49-F238E27FC236}">
                <a16:creationId xmlns:a16="http://schemas.microsoft.com/office/drawing/2014/main" id="{8082EE24-2AA5-4F1F-899D-7F874DE95F87}"/>
              </a:ext>
            </a:extLst>
          </p:cNvPr>
          <p:cNvSpPr txBox="1"/>
          <p:nvPr/>
        </p:nvSpPr>
        <p:spPr>
          <a:xfrm>
            <a:off x="104504" y="5952049"/>
            <a:ext cx="6096000" cy="230832"/>
          </a:xfrm>
          <a:prstGeom prst="rect">
            <a:avLst/>
          </a:prstGeom>
          <a:noFill/>
        </p:spPr>
        <p:txBody>
          <a:bodyPr wrap="square">
            <a:spAutoFit/>
          </a:bodyPr>
          <a:lstStyle/>
          <a:p>
            <a:r>
              <a:rPr lang="nl-BE" sz="900">
                <a:hlinkClick r:id="rId5"/>
              </a:rPr>
              <a:t>https://phet.colorado.edu/sims/html/energy-forms-and-changes/latest/energy-forms-and-changes_nl.html</a:t>
            </a:r>
            <a:r>
              <a:rPr lang="nl-BE" sz="900"/>
              <a:t> </a:t>
            </a:r>
          </a:p>
        </p:txBody>
      </p:sp>
      <p:pic>
        <p:nvPicPr>
          <p:cNvPr id="8" name="Afbeelding 7">
            <a:hlinkClick r:id="rId5"/>
            <a:extLst>
              <a:ext uri="{FF2B5EF4-FFF2-40B4-BE49-F238E27FC236}">
                <a16:creationId xmlns:a16="http://schemas.microsoft.com/office/drawing/2014/main" id="{453CABB4-1047-4E1E-B4BD-C6FCA13FD156}"/>
              </a:ext>
            </a:extLst>
          </p:cNvPr>
          <p:cNvPicPr>
            <a:picLocks noChangeAspect="1"/>
          </p:cNvPicPr>
          <p:nvPr/>
        </p:nvPicPr>
        <p:blipFill>
          <a:blip r:embed="rId6"/>
          <a:stretch>
            <a:fillRect/>
          </a:stretch>
        </p:blipFill>
        <p:spPr>
          <a:xfrm>
            <a:off x="8384186" y="1144171"/>
            <a:ext cx="2273783" cy="1863196"/>
          </a:xfrm>
          <a:prstGeom prst="rect">
            <a:avLst/>
          </a:prstGeom>
        </p:spPr>
      </p:pic>
      <p:pic>
        <p:nvPicPr>
          <p:cNvPr id="12" name="Afbeelding 11">
            <a:hlinkClick r:id="rId7"/>
            <a:extLst>
              <a:ext uri="{FF2B5EF4-FFF2-40B4-BE49-F238E27FC236}">
                <a16:creationId xmlns:a16="http://schemas.microsoft.com/office/drawing/2014/main" id="{4480B6AE-DA17-43BD-A5C8-C37B7DFC20CB}"/>
              </a:ext>
            </a:extLst>
          </p:cNvPr>
          <p:cNvPicPr>
            <a:picLocks noChangeAspect="1"/>
          </p:cNvPicPr>
          <p:nvPr/>
        </p:nvPicPr>
        <p:blipFill>
          <a:blip r:embed="rId8"/>
          <a:stretch>
            <a:fillRect/>
          </a:stretch>
        </p:blipFill>
        <p:spPr>
          <a:xfrm>
            <a:off x="8384186" y="3135064"/>
            <a:ext cx="2273783" cy="1178840"/>
          </a:xfrm>
          <a:prstGeom prst="rect">
            <a:avLst/>
          </a:prstGeom>
        </p:spPr>
      </p:pic>
      <p:sp>
        <p:nvSpPr>
          <p:cNvPr id="17" name="Tekstvak 16">
            <a:extLst>
              <a:ext uri="{FF2B5EF4-FFF2-40B4-BE49-F238E27FC236}">
                <a16:creationId xmlns:a16="http://schemas.microsoft.com/office/drawing/2014/main" id="{35714FFC-E45D-4310-8C34-4E248D57CF78}"/>
              </a:ext>
            </a:extLst>
          </p:cNvPr>
          <p:cNvSpPr txBox="1"/>
          <p:nvPr/>
        </p:nvSpPr>
        <p:spPr>
          <a:xfrm>
            <a:off x="104504" y="6106001"/>
            <a:ext cx="6096000" cy="230832"/>
          </a:xfrm>
          <a:prstGeom prst="rect">
            <a:avLst/>
          </a:prstGeom>
          <a:noFill/>
        </p:spPr>
        <p:txBody>
          <a:bodyPr wrap="square">
            <a:spAutoFit/>
          </a:bodyPr>
          <a:lstStyle/>
          <a:p>
            <a:r>
              <a:rPr lang="nl-BE" sz="900">
                <a:hlinkClick r:id="rId7"/>
              </a:rPr>
              <a:t>https://phet.colorado.edu/sims/html/states-of-matter/latest/states-of-matter_nl.html</a:t>
            </a:r>
            <a:r>
              <a:rPr lang="nl-BE" sz="900"/>
              <a:t> </a:t>
            </a:r>
          </a:p>
        </p:txBody>
      </p:sp>
      <p:pic>
        <p:nvPicPr>
          <p:cNvPr id="15" name="Afbeelding 14">
            <a:hlinkClick r:id="rId7"/>
            <a:extLst>
              <a:ext uri="{FF2B5EF4-FFF2-40B4-BE49-F238E27FC236}">
                <a16:creationId xmlns:a16="http://schemas.microsoft.com/office/drawing/2014/main" id="{1A3B785E-57C5-4B8D-88C5-49DDA5E6584B}"/>
              </a:ext>
            </a:extLst>
          </p:cNvPr>
          <p:cNvPicPr>
            <a:picLocks noChangeAspect="1"/>
          </p:cNvPicPr>
          <p:nvPr/>
        </p:nvPicPr>
        <p:blipFill>
          <a:blip r:embed="rId9"/>
          <a:stretch>
            <a:fillRect/>
          </a:stretch>
        </p:blipFill>
        <p:spPr>
          <a:xfrm>
            <a:off x="7168709" y="4432226"/>
            <a:ext cx="2273783" cy="2058559"/>
          </a:xfrm>
          <a:prstGeom prst="rect">
            <a:avLst/>
          </a:prstGeom>
        </p:spPr>
      </p:pic>
      <p:sp>
        <p:nvSpPr>
          <p:cNvPr id="20" name="Tekstvak 19">
            <a:extLst>
              <a:ext uri="{FF2B5EF4-FFF2-40B4-BE49-F238E27FC236}">
                <a16:creationId xmlns:a16="http://schemas.microsoft.com/office/drawing/2014/main" id="{22427F4D-20B4-4F61-A5DB-4222C8A4696C}"/>
              </a:ext>
            </a:extLst>
          </p:cNvPr>
          <p:cNvSpPr txBox="1"/>
          <p:nvPr/>
        </p:nvSpPr>
        <p:spPr>
          <a:xfrm>
            <a:off x="104503" y="6259953"/>
            <a:ext cx="6096000" cy="230832"/>
          </a:xfrm>
          <a:prstGeom prst="rect">
            <a:avLst/>
          </a:prstGeom>
          <a:noFill/>
        </p:spPr>
        <p:txBody>
          <a:bodyPr wrap="square">
            <a:spAutoFit/>
          </a:bodyPr>
          <a:lstStyle/>
          <a:p>
            <a:r>
              <a:rPr lang="nl-BE" sz="900">
                <a:hlinkClick r:id="rId7"/>
              </a:rPr>
              <a:t>https://phet.colorado.edu/sims/html/states-of-matter/latest/states-of-matter_nl.html</a:t>
            </a:r>
            <a:r>
              <a:rPr lang="nl-BE" sz="900"/>
              <a:t> </a:t>
            </a:r>
          </a:p>
        </p:txBody>
      </p:sp>
      <p:pic>
        <p:nvPicPr>
          <p:cNvPr id="21" name="Afbeelding 20">
            <a:hlinkClick r:id="rId7"/>
            <a:extLst>
              <a:ext uri="{FF2B5EF4-FFF2-40B4-BE49-F238E27FC236}">
                <a16:creationId xmlns:a16="http://schemas.microsoft.com/office/drawing/2014/main" id="{BB99A617-5DE3-4C6E-8133-A54C7173D6E4}"/>
              </a:ext>
            </a:extLst>
          </p:cNvPr>
          <p:cNvPicPr>
            <a:picLocks noChangeAspect="1"/>
          </p:cNvPicPr>
          <p:nvPr/>
        </p:nvPicPr>
        <p:blipFill>
          <a:blip r:embed="rId10"/>
          <a:stretch>
            <a:fillRect/>
          </a:stretch>
        </p:blipFill>
        <p:spPr>
          <a:xfrm>
            <a:off x="9521078" y="4441601"/>
            <a:ext cx="2470625" cy="2037872"/>
          </a:xfrm>
          <a:prstGeom prst="rect">
            <a:avLst/>
          </a:prstGeom>
        </p:spPr>
      </p:pic>
      <p:sp>
        <p:nvSpPr>
          <p:cNvPr id="16" name="Rechthoek: afgeronde hoeken 15">
            <a:extLst>
              <a:ext uri="{FF2B5EF4-FFF2-40B4-BE49-F238E27FC236}">
                <a16:creationId xmlns:a16="http://schemas.microsoft.com/office/drawing/2014/main" id="{0E9CB95F-7ECD-4ECD-8EBC-F32D63A30A7A}"/>
              </a:ext>
            </a:extLst>
          </p:cNvPr>
          <p:cNvSpPr/>
          <p:nvPr/>
        </p:nvSpPr>
        <p:spPr>
          <a:xfrm>
            <a:off x="2015376" y="3742754"/>
            <a:ext cx="648802" cy="320250"/>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Rechthoek: afgeronde hoeken 17">
            <a:extLst>
              <a:ext uri="{FF2B5EF4-FFF2-40B4-BE49-F238E27FC236}">
                <a16:creationId xmlns:a16="http://schemas.microsoft.com/office/drawing/2014/main" id="{932AB730-6880-4BAE-8CF0-CA1A5C1E67B6}"/>
              </a:ext>
            </a:extLst>
          </p:cNvPr>
          <p:cNvSpPr/>
          <p:nvPr/>
        </p:nvSpPr>
        <p:spPr>
          <a:xfrm>
            <a:off x="6920239" y="3724484"/>
            <a:ext cx="361095" cy="310004"/>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Rechthoek: afgeronde hoeken 18">
            <a:extLst>
              <a:ext uri="{FF2B5EF4-FFF2-40B4-BE49-F238E27FC236}">
                <a16:creationId xmlns:a16="http://schemas.microsoft.com/office/drawing/2014/main" id="{DEA85FE8-C77E-48B4-AD4A-8E9309ACFAB3}"/>
              </a:ext>
            </a:extLst>
          </p:cNvPr>
          <p:cNvSpPr/>
          <p:nvPr/>
        </p:nvSpPr>
        <p:spPr>
          <a:xfrm>
            <a:off x="1981510" y="1721601"/>
            <a:ext cx="840712" cy="320250"/>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074" name="Picture 2" descr="Afbeeldingsresultaat voor toestandsverandering thermodynamica">
            <a:extLst>
              <a:ext uri="{FF2B5EF4-FFF2-40B4-BE49-F238E27FC236}">
                <a16:creationId xmlns:a16="http://schemas.microsoft.com/office/drawing/2014/main" id="{B32ABC0C-4AF2-4340-9397-B469AA69997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3989" r="36768" b="12975"/>
          <a:stretch/>
        </p:blipFill>
        <p:spPr bwMode="auto">
          <a:xfrm>
            <a:off x="4966510" y="4255853"/>
            <a:ext cx="2026522" cy="1755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0896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38</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Doelen chemie LPD 34-62</a:t>
            </a:r>
          </a:p>
        </p:txBody>
      </p:sp>
      <p:sp>
        <p:nvSpPr>
          <p:cNvPr id="32" name="Zeshoek 31">
            <a:extLst>
              <a:ext uri="{FF2B5EF4-FFF2-40B4-BE49-F238E27FC236}">
                <a16:creationId xmlns:a16="http://schemas.microsoft.com/office/drawing/2014/main" id="{9B04CC2D-2FFE-5E44-B23D-81934ADA71FF}"/>
              </a:ext>
            </a:extLst>
          </p:cNvPr>
          <p:cNvSpPr/>
          <p:nvPr/>
        </p:nvSpPr>
        <p:spPr>
          <a:xfrm>
            <a:off x="10811984" y="551213"/>
            <a:ext cx="770418" cy="589849"/>
          </a:xfrm>
          <a:prstGeom prst="hexagon">
            <a:avLst/>
          </a:prstGeom>
          <a:gradFill flip="none" rotWithShape="1">
            <a:gsLst>
              <a:gs pos="11000">
                <a:srgbClr val="92D050"/>
              </a:gs>
              <a:gs pos="57000">
                <a:srgbClr val="FFC000"/>
              </a:gs>
              <a:gs pos="64000">
                <a:schemeClr val="bg1">
                  <a:lumMod val="85000"/>
                </a:schemeClr>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Chemie</a:t>
            </a:r>
          </a:p>
        </p:txBody>
      </p:sp>
    </p:spTree>
    <p:extLst>
      <p:ext uri="{BB962C8B-B14F-4D97-AF65-F5344CB8AC3E}">
        <p14:creationId xmlns:p14="http://schemas.microsoft.com/office/powerpoint/2010/main" val="9677222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39</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a:xfrm>
            <a:off x="1696927" y="237732"/>
            <a:ext cx="9902892" cy="1143000"/>
          </a:xfrm>
        </p:spPr>
        <p:txBody>
          <a:bodyPr/>
          <a:lstStyle/>
          <a:p>
            <a:r>
              <a:rPr lang="nl-NL"/>
              <a:t>Organisatie realisatie leerplan</a:t>
            </a:r>
            <a:endParaRPr lang="nl-NL" u="sng"/>
          </a:p>
        </p:txBody>
      </p:sp>
      <p:grpSp>
        <p:nvGrpSpPr>
          <p:cNvPr id="12" name="Groep 11">
            <a:extLst>
              <a:ext uri="{FF2B5EF4-FFF2-40B4-BE49-F238E27FC236}">
                <a16:creationId xmlns:a16="http://schemas.microsoft.com/office/drawing/2014/main" id="{95649710-E0AF-4240-BC69-B226C2CA5EBB}"/>
              </a:ext>
            </a:extLst>
          </p:cNvPr>
          <p:cNvGrpSpPr/>
          <p:nvPr/>
        </p:nvGrpSpPr>
        <p:grpSpPr>
          <a:xfrm>
            <a:off x="11222074" y="172045"/>
            <a:ext cx="720656" cy="888592"/>
            <a:chOff x="9773174" y="2502406"/>
            <a:chExt cx="720656" cy="888592"/>
          </a:xfrm>
        </p:grpSpPr>
        <p:pic>
          <p:nvPicPr>
            <p:cNvPr id="11" name="Afbeelding 10">
              <a:extLst>
                <a:ext uri="{FF2B5EF4-FFF2-40B4-BE49-F238E27FC236}">
                  <a16:creationId xmlns:a16="http://schemas.microsoft.com/office/drawing/2014/main" id="{08150EB2-89E3-43D2-8125-C935CD84A116}"/>
                </a:ext>
              </a:extLst>
            </p:cNvPr>
            <p:cNvPicPr>
              <a:picLocks noChangeAspect="1"/>
            </p:cNvPicPr>
            <p:nvPr/>
          </p:nvPicPr>
          <p:blipFill>
            <a:blip r:embed="rId3"/>
            <a:stretch>
              <a:fillRect/>
            </a:stretch>
          </p:blipFill>
          <p:spPr>
            <a:xfrm>
              <a:off x="9773174" y="2502406"/>
              <a:ext cx="720656" cy="888592"/>
            </a:xfrm>
            <a:prstGeom prst="rect">
              <a:avLst/>
            </a:prstGeom>
          </p:spPr>
        </p:pic>
        <p:sp>
          <p:nvSpPr>
            <p:cNvPr id="9" name="Tekstvak 8">
              <a:extLst>
                <a:ext uri="{FF2B5EF4-FFF2-40B4-BE49-F238E27FC236}">
                  <a16:creationId xmlns:a16="http://schemas.microsoft.com/office/drawing/2014/main" id="{C5779A62-829E-45A2-9F03-4B3EF0B3F853}"/>
                </a:ext>
              </a:extLst>
            </p:cNvPr>
            <p:cNvSpPr txBox="1"/>
            <p:nvPr/>
          </p:nvSpPr>
          <p:spPr>
            <a:xfrm>
              <a:off x="9868338" y="2946702"/>
              <a:ext cx="530328" cy="375552"/>
            </a:xfrm>
            <a:prstGeom prst="rect">
              <a:avLst/>
            </a:prstGeom>
            <a:noFill/>
          </p:spPr>
          <p:txBody>
            <a:bodyPr wrap="square">
              <a:spAutoFit/>
            </a:bodyPr>
            <a:lstStyle/>
            <a:p>
              <a:pPr>
                <a:lnSpc>
                  <a:spcPct val="107000"/>
                </a:lnSpc>
                <a:spcAft>
                  <a:spcPts val="800"/>
                </a:spcAft>
              </a:pPr>
              <a:r>
                <a:rPr lang="nl-BE" sz="18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3.5</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5" name="Afbeelding 4">
            <a:extLst>
              <a:ext uri="{FF2B5EF4-FFF2-40B4-BE49-F238E27FC236}">
                <a16:creationId xmlns:a16="http://schemas.microsoft.com/office/drawing/2014/main" id="{A9F92186-8D44-434C-AA23-5588EA80B2D3}"/>
              </a:ext>
            </a:extLst>
          </p:cNvPr>
          <p:cNvPicPr>
            <a:picLocks noChangeAspect="1"/>
          </p:cNvPicPr>
          <p:nvPr/>
        </p:nvPicPr>
        <p:blipFill rotWithShape="1">
          <a:blip r:embed="rId4">
            <a:extLst>
              <a:ext uri="{28A0092B-C50C-407E-A947-70E740481C1C}">
                <a14:useLocalDpi xmlns:a14="http://schemas.microsoft.com/office/drawing/2010/main" val="0"/>
              </a:ext>
            </a:extLst>
          </a:blip>
          <a:srcRect l="11852" t="12345" r="11852" b="12099"/>
          <a:stretch/>
        </p:blipFill>
        <p:spPr>
          <a:xfrm>
            <a:off x="2362970" y="1247799"/>
            <a:ext cx="6976535" cy="5181601"/>
          </a:xfrm>
          <a:prstGeom prst="rect">
            <a:avLst/>
          </a:prstGeom>
        </p:spPr>
      </p:pic>
    </p:spTree>
    <p:extLst>
      <p:ext uri="{BB962C8B-B14F-4D97-AF65-F5344CB8AC3E}">
        <p14:creationId xmlns:p14="http://schemas.microsoft.com/office/powerpoint/2010/main" val="3942944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CD2BDC13-BEBF-4924-BF42-2B567E615C91}"/>
              </a:ext>
            </a:extLst>
          </p:cNvPr>
          <p:cNvPicPr>
            <a:picLocks noChangeAspect="1"/>
          </p:cNvPicPr>
          <p:nvPr/>
        </p:nvPicPr>
        <p:blipFill rotWithShape="1">
          <a:blip r:embed="rId2"/>
          <a:srcRect t="4963"/>
          <a:stretch/>
        </p:blipFill>
        <p:spPr>
          <a:xfrm>
            <a:off x="7541159" y="1140178"/>
            <a:ext cx="3494252" cy="5289222"/>
          </a:xfrm>
          <a:prstGeom prst="rect">
            <a:avLst/>
          </a:prstGeom>
        </p:spPr>
      </p:pic>
      <p:sp>
        <p:nvSpPr>
          <p:cNvPr id="2" name="Titel 1">
            <a:extLst>
              <a:ext uri="{FF2B5EF4-FFF2-40B4-BE49-F238E27FC236}">
                <a16:creationId xmlns:a16="http://schemas.microsoft.com/office/drawing/2014/main" id="{9B0468FF-166D-834C-B682-60410EB8E4E9}"/>
              </a:ext>
            </a:extLst>
          </p:cNvPr>
          <p:cNvSpPr>
            <a:spLocks noGrp="1"/>
          </p:cNvSpPr>
          <p:nvPr>
            <p:ph type="title"/>
          </p:nvPr>
        </p:nvSpPr>
        <p:spPr/>
        <p:txBody>
          <a:bodyPr/>
          <a:lstStyle/>
          <a:p>
            <a:r>
              <a:rPr lang="nl-BE"/>
              <a:t>Het leerplan Technologische Wetenschappen - modellessentabel</a:t>
            </a:r>
          </a:p>
        </p:txBody>
      </p:sp>
      <p:sp>
        <p:nvSpPr>
          <p:cNvPr id="4" name="Tijdelijke aanduiding voor dianummer 3">
            <a:extLst>
              <a:ext uri="{FF2B5EF4-FFF2-40B4-BE49-F238E27FC236}">
                <a16:creationId xmlns:a16="http://schemas.microsoft.com/office/drawing/2014/main" id="{90BE7169-2FF4-9F4F-A449-0E762F70DE3E}"/>
              </a:ext>
            </a:extLst>
          </p:cNvPr>
          <p:cNvSpPr>
            <a:spLocks noGrp="1"/>
          </p:cNvSpPr>
          <p:nvPr>
            <p:ph type="sldNum" sz="quarter" idx="11"/>
          </p:nvPr>
        </p:nvSpPr>
        <p:spPr/>
        <p:txBody>
          <a:bodyPr/>
          <a:lstStyle/>
          <a:p>
            <a:fld id="{189E3A5C-986B-47BE-8F96-3787467B82A8}" type="slidenum">
              <a:rPr lang="nl-BE" smtClean="0">
                <a:solidFill>
                  <a:prstClr val="white"/>
                </a:solidFill>
              </a:rPr>
              <a:pPr/>
              <a:t>4</a:t>
            </a:fld>
            <a:endParaRPr lang="nl-BE">
              <a:solidFill>
                <a:prstClr val="white"/>
              </a:solidFill>
            </a:endParaRPr>
          </a:p>
        </p:txBody>
      </p:sp>
      <p:sp>
        <p:nvSpPr>
          <p:cNvPr id="12" name="Rechthoek: afgeronde hoeken 11">
            <a:extLst>
              <a:ext uri="{FF2B5EF4-FFF2-40B4-BE49-F238E27FC236}">
                <a16:creationId xmlns:a16="http://schemas.microsoft.com/office/drawing/2014/main" id="{07EF3F83-641D-41C6-BD4B-D0987B56F7A8}"/>
              </a:ext>
            </a:extLst>
          </p:cNvPr>
          <p:cNvSpPr/>
          <p:nvPr/>
        </p:nvSpPr>
        <p:spPr>
          <a:xfrm>
            <a:off x="7541159" y="4822249"/>
            <a:ext cx="3636957" cy="1143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3" name="Afbeelding 12">
            <a:extLst>
              <a:ext uri="{FF2B5EF4-FFF2-40B4-BE49-F238E27FC236}">
                <a16:creationId xmlns:a16="http://schemas.microsoft.com/office/drawing/2014/main" id="{FD3F5DA1-34AA-40A9-A0DB-8C1CA1F153FA}"/>
              </a:ext>
            </a:extLst>
          </p:cNvPr>
          <p:cNvPicPr>
            <a:picLocks noChangeAspect="1"/>
          </p:cNvPicPr>
          <p:nvPr/>
        </p:nvPicPr>
        <p:blipFill rotWithShape="1">
          <a:blip r:embed="rId3"/>
          <a:srcRect l="17772" r="51243"/>
          <a:stretch/>
        </p:blipFill>
        <p:spPr>
          <a:xfrm>
            <a:off x="1679509" y="1421152"/>
            <a:ext cx="3468133" cy="4015696"/>
          </a:xfrm>
          <a:prstGeom prst="rect">
            <a:avLst/>
          </a:prstGeom>
        </p:spPr>
      </p:pic>
      <p:sp>
        <p:nvSpPr>
          <p:cNvPr id="15" name="Rechthoek: afgeronde hoeken 14">
            <a:extLst>
              <a:ext uri="{FF2B5EF4-FFF2-40B4-BE49-F238E27FC236}">
                <a16:creationId xmlns:a16="http://schemas.microsoft.com/office/drawing/2014/main" id="{BBCE678E-469D-45BE-8CF0-C72B95F53161}"/>
              </a:ext>
            </a:extLst>
          </p:cNvPr>
          <p:cNvSpPr/>
          <p:nvPr/>
        </p:nvSpPr>
        <p:spPr>
          <a:xfrm>
            <a:off x="1679509" y="4762805"/>
            <a:ext cx="3468133" cy="5287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Rechthoek: afgeronde hoeken 4">
            <a:extLst>
              <a:ext uri="{FF2B5EF4-FFF2-40B4-BE49-F238E27FC236}">
                <a16:creationId xmlns:a16="http://schemas.microsoft.com/office/drawing/2014/main" id="{F90BC3DD-C9C8-4A71-B6B0-C6B532BF50C4}"/>
              </a:ext>
            </a:extLst>
          </p:cNvPr>
          <p:cNvSpPr/>
          <p:nvPr/>
        </p:nvSpPr>
        <p:spPr>
          <a:xfrm rot="20471009">
            <a:off x="879307" y="1450858"/>
            <a:ext cx="1314995" cy="44413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oud</a:t>
            </a:r>
          </a:p>
        </p:txBody>
      </p:sp>
      <p:sp>
        <p:nvSpPr>
          <p:cNvPr id="10" name="Rechthoek: afgeronde hoeken 9">
            <a:extLst>
              <a:ext uri="{FF2B5EF4-FFF2-40B4-BE49-F238E27FC236}">
                <a16:creationId xmlns:a16="http://schemas.microsoft.com/office/drawing/2014/main" id="{952E516C-22FE-4886-9EFC-CAC93057A6F6}"/>
              </a:ext>
            </a:extLst>
          </p:cNvPr>
          <p:cNvSpPr/>
          <p:nvPr/>
        </p:nvSpPr>
        <p:spPr>
          <a:xfrm rot="20471009">
            <a:off x="6336672" y="1195570"/>
            <a:ext cx="1314995" cy="44413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nieuw</a:t>
            </a:r>
          </a:p>
        </p:txBody>
      </p:sp>
    </p:spTree>
    <p:extLst>
      <p:ext uri="{BB962C8B-B14F-4D97-AF65-F5344CB8AC3E}">
        <p14:creationId xmlns:p14="http://schemas.microsoft.com/office/powerpoint/2010/main" val="15381478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64796A1D-C36A-EF47-A163-0379CB07284E}"/>
              </a:ext>
            </a:extLst>
          </p:cNvPr>
          <p:cNvSpPr>
            <a:spLocks noGrp="1"/>
          </p:cNvSpPr>
          <p:nvPr>
            <p:ph type="sldNum" sz="quarter" idx="11"/>
          </p:nvPr>
        </p:nvSpPr>
        <p:spPr/>
        <p:txBody>
          <a:bodyPr/>
          <a:lstStyle/>
          <a:p>
            <a:fld id="{189E3A5C-986B-47BE-8F96-3787467B82A8}" type="slidenum">
              <a:rPr lang="nl-BE" smtClean="0">
                <a:solidFill>
                  <a:prstClr val="white"/>
                </a:solidFill>
              </a:rPr>
              <a:pPr/>
              <a:t>40</a:t>
            </a:fld>
            <a:endParaRPr lang="nl-BE">
              <a:solidFill>
                <a:prstClr val="white"/>
              </a:solidFill>
            </a:endParaRPr>
          </a:p>
        </p:txBody>
      </p:sp>
      <p:sp>
        <p:nvSpPr>
          <p:cNvPr id="3" name="Titel 2">
            <a:extLst>
              <a:ext uri="{FF2B5EF4-FFF2-40B4-BE49-F238E27FC236}">
                <a16:creationId xmlns:a16="http://schemas.microsoft.com/office/drawing/2014/main" id="{7ED8CC14-49F3-6E48-A951-2F71141F29D1}"/>
              </a:ext>
            </a:extLst>
          </p:cNvPr>
          <p:cNvSpPr>
            <a:spLocks noGrp="1"/>
          </p:cNvSpPr>
          <p:nvPr>
            <p:ph type="title"/>
          </p:nvPr>
        </p:nvSpPr>
        <p:spPr/>
        <p:txBody>
          <a:bodyPr/>
          <a:lstStyle/>
          <a:p>
            <a:r>
              <a:rPr lang="nl-NL"/>
              <a:t>Voorbeeldproject</a:t>
            </a:r>
          </a:p>
        </p:txBody>
      </p:sp>
      <p:sp>
        <p:nvSpPr>
          <p:cNvPr id="4" name="Tijdelijke aanduiding voor inhoud 3">
            <a:extLst>
              <a:ext uri="{FF2B5EF4-FFF2-40B4-BE49-F238E27FC236}">
                <a16:creationId xmlns:a16="http://schemas.microsoft.com/office/drawing/2014/main" id="{45577B58-12BF-EB4A-8DC0-654281C37D26}"/>
              </a:ext>
            </a:extLst>
          </p:cNvPr>
          <p:cNvSpPr>
            <a:spLocks noGrp="1"/>
          </p:cNvSpPr>
          <p:nvPr>
            <p:ph idx="1"/>
          </p:nvPr>
        </p:nvSpPr>
        <p:spPr>
          <a:xfrm>
            <a:off x="1679510" y="1600206"/>
            <a:ext cx="4776932" cy="4525963"/>
          </a:xfrm>
        </p:spPr>
        <p:txBody>
          <a:bodyPr/>
          <a:lstStyle/>
          <a:p>
            <a:r>
              <a:rPr lang="nl-NL"/>
              <a:t>Geïntegreerd project</a:t>
            </a:r>
          </a:p>
        </p:txBody>
      </p:sp>
      <p:grpSp>
        <p:nvGrpSpPr>
          <p:cNvPr id="5" name="Groep 4">
            <a:extLst>
              <a:ext uri="{FF2B5EF4-FFF2-40B4-BE49-F238E27FC236}">
                <a16:creationId xmlns:a16="http://schemas.microsoft.com/office/drawing/2014/main" id="{A770D72B-7C65-3F43-883D-F786D4F4CF82}"/>
              </a:ext>
            </a:extLst>
          </p:cNvPr>
          <p:cNvGrpSpPr/>
          <p:nvPr/>
        </p:nvGrpSpPr>
        <p:grpSpPr>
          <a:xfrm>
            <a:off x="6583069" y="95742"/>
            <a:ext cx="4999331" cy="6666516"/>
            <a:chOff x="4524995" y="92883"/>
            <a:chExt cx="4999331" cy="6666516"/>
          </a:xfrm>
        </p:grpSpPr>
        <p:cxnSp>
          <p:nvCxnSpPr>
            <p:cNvPr id="6" name="Rechte verbindingslijn met pijl 5">
              <a:extLst>
                <a:ext uri="{FF2B5EF4-FFF2-40B4-BE49-F238E27FC236}">
                  <a16:creationId xmlns:a16="http://schemas.microsoft.com/office/drawing/2014/main" id="{00FC2799-1726-654A-9062-41AE6BB1F2E1}"/>
                </a:ext>
              </a:extLst>
            </p:cNvPr>
            <p:cNvCxnSpPr>
              <a:cxnSpLocks/>
            </p:cNvCxnSpPr>
            <p:nvPr/>
          </p:nvCxnSpPr>
          <p:spPr>
            <a:xfrm>
              <a:off x="7049667" y="536559"/>
              <a:ext cx="0" cy="186994"/>
            </a:xfrm>
            <a:prstGeom prst="straightConnector1">
              <a:avLst/>
            </a:prstGeom>
            <a:ln w="2540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Zeshoek 6">
              <a:extLst>
                <a:ext uri="{FF2B5EF4-FFF2-40B4-BE49-F238E27FC236}">
                  <a16:creationId xmlns:a16="http://schemas.microsoft.com/office/drawing/2014/main" id="{AF02D82D-DCB2-8147-9C83-F5A6D9C8C76F}"/>
                </a:ext>
              </a:extLst>
            </p:cNvPr>
            <p:cNvSpPr/>
            <p:nvPr/>
          </p:nvSpPr>
          <p:spPr>
            <a:xfrm>
              <a:off x="5080991" y="127485"/>
              <a:ext cx="1046748" cy="818148"/>
            </a:xfrm>
            <a:prstGeom prst="hexagon">
              <a:avLst/>
            </a:prstGeom>
            <a:gradFill flip="none" rotWithShape="1">
              <a:gsLst>
                <a:gs pos="64000">
                  <a:srgbClr val="00FFFF"/>
                </a:gs>
                <a:gs pos="78000">
                  <a:schemeClr val="bg1">
                    <a:lumMod val="75000"/>
                  </a:schemeClr>
                </a:gs>
                <a:gs pos="58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Doelen Techno-logische Weten-schappen</a:t>
              </a:r>
            </a:p>
          </p:txBody>
        </p:sp>
        <p:sp>
          <p:nvSpPr>
            <p:cNvPr id="8" name="Zeshoek 7">
              <a:extLst>
                <a:ext uri="{FF2B5EF4-FFF2-40B4-BE49-F238E27FC236}">
                  <a16:creationId xmlns:a16="http://schemas.microsoft.com/office/drawing/2014/main" id="{C65E7D8B-E984-BD46-B934-350DB03F0979}"/>
                </a:ext>
              </a:extLst>
            </p:cNvPr>
            <p:cNvSpPr/>
            <p:nvPr/>
          </p:nvSpPr>
          <p:spPr>
            <a:xfrm>
              <a:off x="7948451" y="135507"/>
              <a:ext cx="1030706" cy="802104"/>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STEM doelen</a:t>
              </a:r>
            </a:p>
          </p:txBody>
        </p:sp>
        <p:cxnSp>
          <p:nvCxnSpPr>
            <p:cNvPr id="9" name="Rechte verbindingslijn met pijl 8">
              <a:extLst>
                <a:ext uri="{FF2B5EF4-FFF2-40B4-BE49-F238E27FC236}">
                  <a16:creationId xmlns:a16="http://schemas.microsoft.com/office/drawing/2014/main" id="{D62BA218-DBA3-914B-9BB9-A5662A3F0474}"/>
                </a:ext>
              </a:extLst>
            </p:cNvPr>
            <p:cNvCxnSpPr>
              <a:cxnSpLocks/>
              <a:stCxn id="7" idx="0"/>
              <a:endCxn id="8" idx="3"/>
            </p:cNvCxnSpPr>
            <p:nvPr/>
          </p:nvCxnSpPr>
          <p:spPr>
            <a:xfrm>
              <a:off x="6127739" y="536559"/>
              <a:ext cx="1820712" cy="0"/>
            </a:xfrm>
            <a:prstGeom prst="straightConnector1">
              <a:avLst/>
            </a:prstGeom>
            <a:ln w="2540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Rechthoek 9">
              <a:extLst>
                <a:ext uri="{FF2B5EF4-FFF2-40B4-BE49-F238E27FC236}">
                  <a16:creationId xmlns:a16="http://schemas.microsoft.com/office/drawing/2014/main" id="{D0D5A970-7D60-794F-BE0E-E4FC8E274273}"/>
                </a:ext>
              </a:extLst>
            </p:cNvPr>
            <p:cNvSpPr/>
            <p:nvPr/>
          </p:nvSpPr>
          <p:spPr>
            <a:xfrm>
              <a:off x="6336682" y="92883"/>
              <a:ext cx="1438747" cy="3978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a:solidFill>
                    <a:srgbClr val="7030A0"/>
                  </a:solidFill>
                </a:rPr>
                <a:t>TECHNOLOGISCHE WETENSCHAPPEN</a:t>
              </a:r>
            </a:p>
          </p:txBody>
        </p:sp>
        <p:grpSp>
          <p:nvGrpSpPr>
            <p:cNvPr id="11" name="Groep 10">
              <a:extLst>
                <a:ext uri="{FF2B5EF4-FFF2-40B4-BE49-F238E27FC236}">
                  <a16:creationId xmlns:a16="http://schemas.microsoft.com/office/drawing/2014/main" id="{47441E84-4BD4-B249-8548-F3EACF36C4A2}"/>
                </a:ext>
              </a:extLst>
            </p:cNvPr>
            <p:cNvGrpSpPr/>
            <p:nvPr/>
          </p:nvGrpSpPr>
          <p:grpSpPr>
            <a:xfrm>
              <a:off x="5548480" y="721075"/>
              <a:ext cx="2984128" cy="2584654"/>
              <a:chOff x="866272" y="1249405"/>
              <a:chExt cx="2984128" cy="2584654"/>
            </a:xfrm>
          </p:grpSpPr>
          <p:grpSp>
            <p:nvGrpSpPr>
              <p:cNvPr id="41" name="Groep 40">
                <a:extLst>
                  <a:ext uri="{FF2B5EF4-FFF2-40B4-BE49-F238E27FC236}">
                    <a16:creationId xmlns:a16="http://schemas.microsoft.com/office/drawing/2014/main" id="{80AA137B-5ADE-A540-ACE9-86417757414C}"/>
                  </a:ext>
                </a:extLst>
              </p:cNvPr>
              <p:cNvGrpSpPr/>
              <p:nvPr/>
            </p:nvGrpSpPr>
            <p:grpSpPr>
              <a:xfrm>
                <a:off x="866272" y="1249405"/>
                <a:ext cx="2984128" cy="2584654"/>
                <a:chOff x="8355068" y="-144452"/>
                <a:chExt cx="3816028" cy="3266136"/>
              </a:xfrm>
            </p:grpSpPr>
            <p:sp>
              <p:nvSpPr>
                <p:cNvPr id="45" name="Zeshoek 44">
                  <a:extLst>
                    <a:ext uri="{FF2B5EF4-FFF2-40B4-BE49-F238E27FC236}">
                      <a16:creationId xmlns:a16="http://schemas.microsoft.com/office/drawing/2014/main" id="{4C174D52-B715-0247-A11B-8B9BAA669AE5}"/>
                    </a:ext>
                  </a:extLst>
                </p:cNvPr>
                <p:cNvSpPr/>
                <p:nvPr/>
              </p:nvSpPr>
              <p:spPr>
                <a:xfrm>
                  <a:off x="8355068" y="-144452"/>
                  <a:ext cx="3816028" cy="3266136"/>
                </a:xfrm>
                <a:prstGeom prst="hexagon">
                  <a:avLst/>
                </a:prstGeom>
                <a:gradFill>
                  <a:gsLst>
                    <a:gs pos="29000">
                      <a:srgbClr val="B59F1B"/>
                    </a:gs>
                    <a:gs pos="69000">
                      <a:schemeClr val="accent5">
                        <a:lumMod val="75000"/>
                      </a:schemeClr>
                    </a:gs>
                    <a:gs pos="88000">
                      <a:srgbClr val="FFC000"/>
                    </a:gs>
                  </a:gsLst>
                  <a:lin ang="5400000" scaled="1"/>
                </a:gradFill>
                <a:ln>
                  <a:gradFill>
                    <a:gsLst>
                      <a:gs pos="0">
                        <a:schemeClr val="accent2">
                          <a:lumMod val="75000"/>
                        </a:schemeClr>
                      </a:gs>
                      <a:gs pos="100000">
                        <a:srgbClr val="FFC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46" name="Groep 45">
                  <a:extLst>
                    <a:ext uri="{FF2B5EF4-FFF2-40B4-BE49-F238E27FC236}">
                      <a16:creationId xmlns:a16="http://schemas.microsoft.com/office/drawing/2014/main" id="{3A403E4F-0FC7-0842-9BD6-F144EE6F51B0}"/>
                    </a:ext>
                  </a:extLst>
                </p:cNvPr>
                <p:cNvGrpSpPr/>
                <p:nvPr/>
              </p:nvGrpSpPr>
              <p:grpSpPr>
                <a:xfrm>
                  <a:off x="8719000" y="602251"/>
                  <a:ext cx="3118406" cy="1959321"/>
                  <a:chOff x="5508293" y="1824312"/>
                  <a:chExt cx="3118406" cy="1959321"/>
                </a:xfrm>
              </p:grpSpPr>
              <p:sp>
                <p:nvSpPr>
                  <p:cNvPr id="49" name="Zeshoek 48">
                    <a:extLst>
                      <a:ext uri="{FF2B5EF4-FFF2-40B4-BE49-F238E27FC236}">
                        <a16:creationId xmlns:a16="http://schemas.microsoft.com/office/drawing/2014/main" id="{2E4261DA-4EEC-D44D-8C38-5A38CAA9F379}"/>
                      </a:ext>
                    </a:extLst>
                  </p:cNvPr>
                  <p:cNvSpPr/>
                  <p:nvPr/>
                </p:nvSpPr>
                <p:spPr>
                  <a:xfrm>
                    <a:off x="5508293" y="1824312"/>
                    <a:ext cx="1207475" cy="977705"/>
                  </a:xfrm>
                  <a:prstGeom prst="hexagon">
                    <a:avLst/>
                  </a:prstGeom>
                  <a:gradFill flip="none" rotWithShape="1">
                    <a:gsLst>
                      <a:gs pos="31000">
                        <a:srgbClr val="81C624">
                          <a:lumMod val="97000"/>
                        </a:srgbClr>
                      </a:gs>
                      <a:gs pos="71000">
                        <a:schemeClr val="bg1">
                          <a:lumMod val="85000"/>
                        </a:schemeClr>
                      </a:gs>
                      <a:gs pos="28000">
                        <a:srgbClr val="BBBC50"/>
                      </a:gs>
                      <a:gs pos="20000">
                        <a:schemeClr val="tx2">
                          <a:lumMod val="60000"/>
                          <a:lumOff val="40000"/>
                        </a:schemeClr>
                      </a:gs>
                      <a:gs pos="59000">
                        <a:schemeClr val="accent5">
                          <a:lumMod val="75000"/>
                        </a:schemeClr>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Prototype</a:t>
                    </a:r>
                  </a:p>
                </p:txBody>
              </p:sp>
              <p:sp>
                <p:nvSpPr>
                  <p:cNvPr id="50" name="Zeshoek 49">
                    <a:extLst>
                      <a:ext uri="{FF2B5EF4-FFF2-40B4-BE49-F238E27FC236}">
                        <a16:creationId xmlns:a16="http://schemas.microsoft.com/office/drawing/2014/main" id="{18EFC11A-62CF-6045-B407-7BFFBA648076}"/>
                      </a:ext>
                    </a:extLst>
                  </p:cNvPr>
                  <p:cNvSpPr/>
                  <p:nvPr/>
                </p:nvSpPr>
                <p:spPr>
                  <a:xfrm>
                    <a:off x="6456396" y="2314738"/>
                    <a:ext cx="1240885" cy="974558"/>
                  </a:xfrm>
                  <a:prstGeom prst="hexagon">
                    <a:avLst/>
                  </a:prstGeom>
                  <a:gradFill flip="none" rotWithShape="1">
                    <a:gsLst>
                      <a:gs pos="59000">
                        <a:schemeClr val="accent2">
                          <a:lumMod val="75000"/>
                        </a:schemeClr>
                      </a:gs>
                      <a:gs pos="54000">
                        <a:srgbClr val="FFC000"/>
                      </a:gs>
                      <a:gs pos="46000">
                        <a:schemeClr val="tx2">
                          <a:lumMod val="60000"/>
                          <a:lumOff val="40000"/>
                        </a:schemeClr>
                      </a:gs>
                      <a:gs pos="26000">
                        <a:srgbClr val="5FBE30"/>
                      </a:gs>
                      <a:gs pos="37000">
                        <a:schemeClr val="accent5">
                          <a:lumMod val="75000"/>
                        </a:schemeClr>
                      </a:gs>
                      <a:gs pos="66000">
                        <a:schemeClr val="bg1">
                          <a:lumMod val="85000"/>
                        </a:schemeClr>
                      </a:gs>
                    </a:gsLst>
                    <a:path path="circle">
                      <a:fillToRect l="50000" t="50000" r="50000" b="50000"/>
                    </a:path>
                    <a:tileRect/>
                  </a:gradFill>
                  <a:ln>
                    <a:gradFill>
                      <a:gsLst>
                        <a:gs pos="46000">
                          <a:schemeClr val="accent5">
                            <a:lumMod val="75000"/>
                          </a:schemeClr>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Engineering</a:t>
                    </a:r>
                  </a:p>
                </p:txBody>
              </p:sp>
              <p:sp>
                <p:nvSpPr>
                  <p:cNvPr id="51" name="Zeshoek 50">
                    <a:extLst>
                      <a:ext uri="{FF2B5EF4-FFF2-40B4-BE49-F238E27FC236}">
                        <a16:creationId xmlns:a16="http://schemas.microsoft.com/office/drawing/2014/main" id="{A29AF933-CF34-7844-BFA0-4618D1434AD6}"/>
                      </a:ext>
                    </a:extLst>
                  </p:cNvPr>
                  <p:cNvSpPr/>
                  <p:nvPr/>
                </p:nvSpPr>
                <p:spPr>
                  <a:xfrm>
                    <a:off x="7419225" y="2805928"/>
                    <a:ext cx="1207474" cy="977705"/>
                  </a:xfrm>
                  <a:prstGeom prst="hexagon">
                    <a:avLst/>
                  </a:prstGeom>
                  <a:gradFill flip="none" rotWithShape="1">
                    <a:gsLst>
                      <a:gs pos="59500">
                        <a:srgbClr val="FFC000"/>
                      </a:gs>
                      <a:gs pos="50000">
                        <a:srgbClr val="81C624"/>
                      </a:gs>
                      <a:gs pos="69000">
                        <a:schemeClr val="bg1">
                          <a:lumMod val="85000"/>
                        </a:schemeClr>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Modelleren</a:t>
                    </a:r>
                  </a:p>
                  <a:p>
                    <a:pPr algn="ctr"/>
                    <a:r>
                      <a:rPr lang="nl-BE" sz="700">
                        <a:solidFill>
                          <a:schemeClr val="bg1"/>
                        </a:solidFill>
                      </a:rPr>
                      <a:t>Simuleren</a:t>
                    </a:r>
                  </a:p>
                </p:txBody>
              </p:sp>
            </p:grpSp>
            <p:sp>
              <p:nvSpPr>
                <p:cNvPr id="47" name="Zeshoek 46">
                  <a:extLst>
                    <a:ext uri="{FF2B5EF4-FFF2-40B4-BE49-F238E27FC236}">
                      <a16:creationId xmlns:a16="http://schemas.microsoft.com/office/drawing/2014/main" id="{E9C9DF3A-0C8B-1D43-81C2-A3DDFDF9B552}"/>
                    </a:ext>
                  </a:extLst>
                </p:cNvPr>
                <p:cNvSpPr/>
                <p:nvPr/>
              </p:nvSpPr>
              <p:spPr>
                <a:xfrm>
                  <a:off x="9672248" y="126913"/>
                  <a:ext cx="1207475" cy="977705"/>
                </a:xfrm>
                <a:prstGeom prst="hexagon">
                  <a:avLst/>
                </a:prstGeom>
                <a:gradFill flip="none" rotWithShape="1">
                  <a:gsLst>
                    <a:gs pos="53000">
                      <a:srgbClr val="FFC000"/>
                    </a:gs>
                    <a:gs pos="63000">
                      <a:schemeClr val="accent2">
                        <a:lumMod val="75000"/>
                      </a:schemeClr>
                    </a:gs>
                    <a:gs pos="57000">
                      <a:srgbClr val="81C624"/>
                    </a:gs>
                    <a:gs pos="69000">
                      <a:schemeClr val="bg1">
                        <a:lumMod val="85000"/>
                      </a:schemeClr>
                    </a:gs>
                  </a:gsLst>
                  <a:path path="circle">
                    <a:fillToRect l="50000" t="50000" r="50000" b="50000"/>
                  </a:path>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STEM-concepten</a:t>
                  </a:r>
                </a:p>
              </p:txBody>
            </p:sp>
            <p:sp>
              <p:nvSpPr>
                <p:cNvPr id="48" name="Zeshoek 47">
                  <a:extLst>
                    <a:ext uri="{FF2B5EF4-FFF2-40B4-BE49-F238E27FC236}">
                      <a16:creationId xmlns:a16="http://schemas.microsoft.com/office/drawing/2014/main" id="{CCC61039-0159-5848-9E0F-3B0E5B1A4307}"/>
                    </a:ext>
                  </a:extLst>
                </p:cNvPr>
                <p:cNvSpPr/>
                <p:nvPr/>
              </p:nvSpPr>
              <p:spPr>
                <a:xfrm>
                  <a:off x="9657476" y="2072466"/>
                  <a:ext cx="1207475" cy="977705"/>
                </a:xfrm>
                <a:prstGeom prst="hexagon">
                  <a:avLst/>
                </a:prstGeom>
                <a:gradFill flip="none" rotWithShape="1">
                  <a:gsLst>
                    <a:gs pos="59500">
                      <a:srgbClr val="FFC000"/>
                    </a:gs>
                    <a:gs pos="50000">
                      <a:srgbClr val="81C624"/>
                    </a:gs>
                    <a:gs pos="69000">
                      <a:schemeClr val="bg1">
                        <a:lumMod val="85000"/>
                      </a:schemeClr>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Onder-zoeken</a:t>
                  </a:r>
                </a:p>
                <a:p>
                  <a:pPr algn="ctr"/>
                  <a:r>
                    <a:rPr lang="nl-BE" sz="700">
                      <a:solidFill>
                        <a:schemeClr val="bg1"/>
                      </a:solidFill>
                    </a:rPr>
                    <a:t> Wetensch. Methode</a:t>
                  </a:r>
                </a:p>
              </p:txBody>
            </p:sp>
          </p:grpSp>
          <p:sp>
            <p:nvSpPr>
              <p:cNvPr id="42" name="Zeshoek 41">
                <a:extLst>
                  <a:ext uri="{FF2B5EF4-FFF2-40B4-BE49-F238E27FC236}">
                    <a16:creationId xmlns:a16="http://schemas.microsoft.com/office/drawing/2014/main" id="{1461FD17-3AA3-3049-B762-A615BE17C464}"/>
                  </a:ext>
                </a:extLst>
              </p:cNvPr>
              <p:cNvSpPr/>
              <p:nvPr/>
            </p:nvSpPr>
            <p:spPr>
              <a:xfrm>
                <a:off x="1146447" y="2625953"/>
                <a:ext cx="944244" cy="773706"/>
              </a:xfrm>
              <a:prstGeom prst="hexagon">
                <a:avLst/>
              </a:prstGeom>
              <a:gradFill flip="none" rotWithShape="1">
                <a:gsLst>
                  <a:gs pos="59500">
                    <a:srgbClr val="FFC000"/>
                  </a:gs>
                  <a:gs pos="50000">
                    <a:srgbClr val="81C624"/>
                  </a:gs>
                  <a:gs pos="69000">
                    <a:schemeClr val="bg1">
                      <a:lumMod val="85000"/>
                    </a:schemeClr>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Ontwerpen</a:t>
                </a:r>
              </a:p>
            </p:txBody>
          </p:sp>
          <p:sp>
            <p:nvSpPr>
              <p:cNvPr id="43" name="Zeshoek 42">
                <a:extLst>
                  <a:ext uri="{FF2B5EF4-FFF2-40B4-BE49-F238E27FC236}">
                    <a16:creationId xmlns:a16="http://schemas.microsoft.com/office/drawing/2014/main" id="{ABFA73E3-E186-804A-B279-17EEC67DF102}"/>
                  </a:ext>
                </a:extLst>
              </p:cNvPr>
              <p:cNvSpPr/>
              <p:nvPr/>
            </p:nvSpPr>
            <p:spPr>
              <a:xfrm>
                <a:off x="2650382" y="1840307"/>
                <a:ext cx="944244" cy="773706"/>
              </a:xfrm>
              <a:prstGeom prst="hexagon">
                <a:avLst/>
              </a:prstGeom>
              <a:gradFill flip="none" rotWithShape="1">
                <a:gsLst>
                  <a:gs pos="31000">
                    <a:srgbClr val="81C624">
                      <a:lumMod val="97000"/>
                    </a:srgbClr>
                  </a:gs>
                  <a:gs pos="71000">
                    <a:schemeClr val="bg1">
                      <a:lumMod val="85000"/>
                    </a:schemeClr>
                  </a:gs>
                  <a:gs pos="28000">
                    <a:srgbClr val="BBBC50"/>
                  </a:gs>
                  <a:gs pos="20000">
                    <a:schemeClr val="tx2">
                      <a:lumMod val="60000"/>
                      <a:lumOff val="40000"/>
                    </a:schemeClr>
                  </a:gs>
                  <a:gs pos="59000">
                    <a:schemeClr val="accent5">
                      <a:lumMod val="75000"/>
                    </a:schemeClr>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Natuurlijke &amp; Technische Systemen-Processen</a:t>
                </a:r>
              </a:p>
            </p:txBody>
          </p:sp>
          <p:sp>
            <p:nvSpPr>
              <p:cNvPr id="44" name="Rechthoek 43">
                <a:extLst>
                  <a:ext uri="{FF2B5EF4-FFF2-40B4-BE49-F238E27FC236}">
                    <a16:creationId xmlns:a16="http://schemas.microsoft.com/office/drawing/2014/main" id="{4A83E01C-E263-7841-8C8A-A3CE286A745E}"/>
                  </a:ext>
                </a:extLst>
              </p:cNvPr>
              <p:cNvSpPr/>
              <p:nvPr/>
            </p:nvSpPr>
            <p:spPr>
              <a:xfrm>
                <a:off x="1943486" y="1308060"/>
                <a:ext cx="849882" cy="11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900">
                    <a:solidFill>
                      <a:schemeClr val="bg1"/>
                    </a:solidFill>
                  </a:rPr>
                  <a:t>Context</a:t>
                </a:r>
              </a:p>
            </p:txBody>
          </p:sp>
        </p:grpSp>
        <p:cxnSp>
          <p:nvCxnSpPr>
            <p:cNvPr id="12" name="Rechte verbindingslijn met pijl 11">
              <a:extLst>
                <a:ext uri="{FF2B5EF4-FFF2-40B4-BE49-F238E27FC236}">
                  <a16:creationId xmlns:a16="http://schemas.microsoft.com/office/drawing/2014/main" id="{189ACC60-7350-504E-AE98-0BDC91134BBA}"/>
                </a:ext>
              </a:extLst>
            </p:cNvPr>
            <p:cNvCxnSpPr>
              <a:cxnSpLocks/>
            </p:cNvCxnSpPr>
            <p:nvPr/>
          </p:nvCxnSpPr>
          <p:spPr>
            <a:xfrm>
              <a:off x="7027012" y="3312872"/>
              <a:ext cx="0" cy="224820"/>
            </a:xfrm>
            <a:prstGeom prst="straightConnector1">
              <a:avLst/>
            </a:prstGeom>
            <a:ln w="25400">
              <a:solidFill>
                <a:schemeClr val="accent5">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3" name="Groep 12">
              <a:extLst>
                <a:ext uri="{FF2B5EF4-FFF2-40B4-BE49-F238E27FC236}">
                  <a16:creationId xmlns:a16="http://schemas.microsoft.com/office/drawing/2014/main" id="{39F41843-ABED-4F4F-92E6-5AD28872850A}"/>
                </a:ext>
              </a:extLst>
            </p:cNvPr>
            <p:cNvGrpSpPr/>
            <p:nvPr/>
          </p:nvGrpSpPr>
          <p:grpSpPr>
            <a:xfrm>
              <a:off x="4524995" y="3536113"/>
              <a:ext cx="4999331" cy="3223286"/>
              <a:chOff x="4524995" y="3536113"/>
              <a:chExt cx="4999331" cy="3223286"/>
            </a:xfrm>
          </p:grpSpPr>
          <p:grpSp>
            <p:nvGrpSpPr>
              <p:cNvPr id="14" name="Groep 13">
                <a:extLst>
                  <a:ext uri="{FF2B5EF4-FFF2-40B4-BE49-F238E27FC236}">
                    <a16:creationId xmlns:a16="http://schemas.microsoft.com/office/drawing/2014/main" id="{BF064F67-044B-6D43-B92D-2B642400BA9B}"/>
                  </a:ext>
                </a:extLst>
              </p:cNvPr>
              <p:cNvGrpSpPr/>
              <p:nvPr/>
            </p:nvGrpSpPr>
            <p:grpSpPr>
              <a:xfrm>
                <a:off x="4524995" y="3536113"/>
                <a:ext cx="4999331" cy="3223286"/>
                <a:chOff x="3741660" y="2039268"/>
                <a:chExt cx="4813213" cy="3223286"/>
              </a:xfrm>
            </p:grpSpPr>
            <p:sp>
              <p:nvSpPr>
                <p:cNvPr id="16" name="Achthoek 15">
                  <a:extLst>
                    <a:ext uri="{FF2B5EF4-FFF2-40B4-BE49-F238E27FC236}">
                      <a16:creationId xmlns:a16="http://schemas.microsoft.com/office/drawing/2014/main" id="{766A085F-58D1-6948-AD27-D9464F2EBAA1}"/>
                    </a:ext>
                  </a:extLst>
                </p:cNvPr>
                <p:cNvSpPr/>
                <p:nvPr/>
              </p:nvSpPr>
              <p:spPr>
                <a:xfrm>
                  <a:off x="3741660" y="2039268"/>
                  <a:ext cx="4813213" cy="3223286"/>
                </a:xfrm>
                <a:prstGeom prst="octagon">
                  <a:avLst/>
                </a:prstGeom>
                <a:gradFill>
                  <a:gsLst>
                    <a:gs pos="37000">
                      <a:schemeClr val="accent5"/>
                    </a:gs>
                    <a:gs pos="0">
                      <a:srgbClr val="B59F1B"/>
                    </a:gs>
                    <a:gs pos="100000">
                      <a:srgbClr val="FFC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Zeshoek 16">
                  <a:extLst>
                    <a:ext uri="{FF2B5EF4-FFF2-40B4-BE49-F238E27FC236}">
                      <a16:creationId xmlns:a16="http://schemas.microsoft.com/office/drawing/2014/main" id="{9DF1A4C8-632A-DA46-BAFB-B8844952D879}"/>
                    </a:ext>
                  </a:extLst>
                </p:cNvPr>
                <p:cNvSpPr/>
                <p:nvPr/>
              </p:nvSpPr>
              <p:spPr>
                <a:xfrm>
                  <a:off x="5783951" y="4369906"/>
                  <a:ext cx="756365" cy="630366"/>
                </a:xfrm>
                <a:prstGeom prst="hexagon">
                  <a:avLst/>
                </a:prstGeom>
                <a:gradFill flip="none" rotWithShape="1">
                  <a:gsLst>
                    <a:gs pos="54000">
                      <a:srgbClr val="FFC000"/>
                    </a:gs>
                    <a:gs pos="31000">
                      <a:schemeClr val="tx2">
                        <a:lumMod val="60000"/>
                        <a:lumOff val="40000"/>
                      </a:schemeClr>
                    </a:gs>
                    <a:gs pos="23000">
                      <a:srgbClr val="5FBE30"/>
                    </a:gs>
                    <a:gs pos="40000">
                      <a:schemeClr val="accent5">
                        <a:lumMod val="75000"/>
                      </a:schemeClr>
                    </a:gs>
                    <a:gs pos="65000">
                      <a:srgbClr val="00FFFF"/>
                    </a:gs>
                  </a:gsLst>
                  <a:path path="circle">
                    <a:fillToRect l="50000" t="50000" r="50000" b="50000"/>
                  </a:path>
                  <a:tileRect/>
                </a:gradFill>
                <a:ln>
                  <a:gradFill>
                    <a:gsLst>
                      <a:gs pos="46000">
                        <a:schemeClr val="accent5">
                          <a:lumMod val="75000"/>
                        </a:schemeClr>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Arbeid Energie</a:t>
                  </a:r>
                </a:p>
              </p:txBody>
            </p:sp>
            <p:grpSp>
              <p:nvGrpSpPr>
                <p:cNvPr id="18" name="Groep 17">
                  <a:extLst>
                    <a:ext uri="{FF2B5EF4-FFF2-40B4-BE49-F238E27FC236}">
                      <a16:creationId xmlns:a16="http://schemas.microsoft.com/office/drawing/2014/main" id="{0E428621-CBD2-544B-A91B-AD8FEA9171AA}"/>
                    </a:ext>
                  </a:extLst>
                </p:cNvPr>
                <p:cNvGrpSpPr/>
                <p:nvPr/>
              </p:nvGrpSpPr>
              <p:grpSpPr>
                <a:xfrm>
                  <a:off x="4575873" y="3796897"/>
                  <a:ext cx="1261208" cy="1149172"/>
                  <a:chOff x="3475309" y="5051362"/>
                  <a:chExt cx="1630922" cy="1510778"/>
                </a:xfrm>
              </p:grpSpPr>
              <p:sp>
                <p:nvSpPr>
                  <p:cNvPr id="38" name="Zeshoek 37">
                    <a:extLst>
                      <a:ext uri="{FF2B5EF4-FFF2-40B4-BE49-F238E27FC236}">
                        <a16:creationId xmlns:a16="http://schemas.microsoft.com/office/drawing/2014/main" id="{6C73CDEA-9BC3-CF4A-AE26-5F85F48DFDFE}"/>
                      </a:ext>
                    </a:extLst>
                  </p:cNvPr>
                  <p:cNvSpPr/>
                  <p:nvPr/>
                </p:nvSpPr>
                <p:spPr>
                  <a:xfrm>
                    <a:off x="3484970" y="5051362"/>
                    <a:ext cx="917558" cy="767496"/>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Even-wicht in het vlak</a:t>
                    </a:r>
                  </a:p>
                </p:txBody>
              </p:sp>
              <p:sp>
                <p:nvSpPr>
                  <p:cNvPr id="39" name="Zeshoek 38">
                    <a:extLst>
                      <a:ext uri="{FF2B5EF4-FFF2-40B4-BE49-F238E27FC236}">
                        <a16:creationId xmlns:a16="http://schemas.microsoft.com/office/drawing/2014/main" id="{D07B2370-0327-1643-935E-84E8C757069A}"/>
                      </a:ext>
                    </a:extLst>
                  </p:cNvPr>
                  <p:cNvSpPr/>
                  <p:nvPr/>
                </p:nvSpPr>
                <p:spPr>
                  <a:xfrm>
                    <a:off x="3475309" y="5807389"/>
                    <a:ext cx="927382" cy="754751"/>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Wetten van Newton</a:t>
                    </a:r>
                  </a:p>
                </p:txBody>
              </p:sp>
              <p:sp>
                <p:nvSpPr>
                  <p:cNvPr id="40" name="Zeshoek 39">
                    <a:extLst>
                      <a:ext uri="{FF2B5EF4-FFF2-40B4-BE49-F238E27FC236}">
                        <a16:creationId xmlns:a16="http://schemas.microsoft.com/office/drawing/2014/main" id="{E52B5BF8-62BB-F74B-A65D-853BCEC8AAB3}"/>
                      </a:ext>
                    </a:extLst>
                  </p:cNvPr>
                  <p:cNvSpPr/>
                  <p:nvPr/>
                </p:nvSpPr>
                <p:spPr>
                  <a:xfrm>
                    <a:off x="4173069" y="5392392"/>
                    <a:ext cx="933162" cy="828718"/>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Bewe-gings-leer</a:t>
                    </a:r>
                  </a:p>
                </p:txBody>
              </p:sp>
            </p:grpSp>
            <p:grpSp>
              <p:nvGrpSpPr>
                <p:cNvPr id="19" name="Groep 18">
                  <a:extLst>
                    <a:ext uri="{FF2B5EF4-FFF2-40B4-BE49-F238E27FC236}">
                      <a16:creationId xmlns:a16="http://schemas.microsoft.com/office/drawing/2014/main" id="{FC491DC1-60E5-3845-838F-E51DEBF60638}"/>
                    </a:ext>
                  </a:extLst>
                </p:cNvPr>
                <p:cNvGrpSpPr/>
                <p:nvPr/>
              </p:nvGrpSpPr>
              <p:grpSpPr>
                <a:xfrm>
                  <a:off x="6522277" y="3791607"/>
                  <a:ext cx="1355622" cy="1434212"/>
                  <a:chOff x="9353294" y="4761558"/>
                  <a:chExt cx="1355622" cy="1434212"/>
                </a:xfrm>
              </p:grpSpPr>
              <p:sp>
                <p:nvSpPr>
                  <p:cNvPr id="34" name="Zeshoek 33">
                    <a:extLst>
                      <a:ext uri="{FF2B5EF4-FFF2-40B4-BE49-F238E27FC236}">
                        <a16:creationId xmlns:a16="http://schemas.microsoft.com/office/drawing/2014/main" id="{4CFD50DD-EA14-A845-8435-B4ED902021DF}"/>
                      </a:ext>
                    </a:extLst>
                  </p:cNvPr>
                  <p:cNvSpPr/>
                  <p:nvPr/>
                </p:nvSpPr>
                <p:spPr>
                  <a:xfrm>
                    <a:off x="9361316" y="5620944"/>
                    <a:ext cx="774934" cy="574826"/>
                  </a:xfrm>
                  <a:prstGeom prst="hexagon">
                    <a:avLst/>
                  </a:prstGeom>
                  <a:gradFill flip="none" rotWithShape="1">
                    <a:gsLst>
                      <a:gs pos="47000">
                        <a:srgbClr val="81C624"/>
                      </a:gs>
                      <a:gs pos="59000">
                        <a:srgbClr val="FFC000"/>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Elektro-statica</a:t>
                    </a:r>
                  </a:p>
                </p:txBody>
              </p:sp>
              <p:sp>
                <p:nvSpPr>
                  <p:cNvPr id="35" name="Zeshoek 34">
                    <a:extLst>
                      <a:ext uri="{FF2B5EF4-FFF2-40B4-BE49-F238E27FC236}">
                        <a16:creationId xmlns:a16="http://schemas.microsoft.com/office/drawing/2014/main" id="{44518B74-B960-9D43-A525-2D182CF73D07}"/>
                      </a:ext>
                    </a:extLst>
                  </p:cNvPr>
                  <p:cNvSpPr/>
                  <p:nvPr/>
                </p:nvSpPr>
                <p:spPr>
                  <a:xfrm>
                    <a:off x="9961320" y="5336384"/>
                    <a:ext cx="741734" cy="574827"/>
                  </a:xfrm>
                  <a:prstGeom prst="hexagon">
                    <a:avLst/>
                  </a:prstGeom>
                  <a:gradFill flip="none" rotWithShape="1">
                    <a:gsLst>
                      <a:gs pos="47000">
                        <a:srgbClr val="81C624"/>
                      </a:gs>
                      <a:gs pos="59000">
                        <a:srgbClr val="FFC000"/>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Elektro-magne-tisme</a:t>
                    </a:r>
                  </a:p>
                </p:txBody>
              </p:sp>
              <p:sp>
                <p:nvSpPr>
                  <p:cNvPr id="36" name="Zeshoek 35">
                    <a:extLst>
                      <a:ext uri="{FF2B5EF4-FFF2-40B4-BE49-F238E27FC236}">
                        <a16:creationId xmlns:a16="http://schemas.microsoft.com/office/drawing/2014/main" id="{31DFA1DD-5C6E-F541-9E75-53CE728B0439}"/>
                      </a:ext>
                    </a:extLst>
                  </p:cNvPr>
                  <p:cNvSpPr/>
                  <p:nvPr/>
                </p:nvSpPr>
                <p:spPr>
                  <a:xfrm>
                    <a:off x="9353294" y="5030015"/>
                    <a:ext cx="770408" cy="603749"/>
                  </a:xfrm>
                  <a:prstGeom prst="hexagon">
                    <a:avLst/>
                  </a:prstGeom>
                  <a:gradFill flip="none" rotWithShape="1">
                    <a:gsLst>
                      <a:gs pos="59000">
                        <a:srgbClr val="FFC000"/>
                      </a:gs>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Gelijk-stroom-kringen</a:t>
                    </a:r>
                  </a:p>
                </p:txBody>
              </p:sp>
              <p:sp>
                <p:nvSpPr>
                  <p:cNvPr id="37" name="Zeshoek 36">
                    <a:extLst>
                      <a:ext uri="{FF2B5EF4-FFF2-40B4-BE49-F238E27FC236}">
                        <a16:creationId xmlns:a16="http://schemas.microsoft.com/office/drawing/2014/main" id="{8429427C-D775-8349-BF62-78963BA03296}"/>
                      </a:ext>
                    </a:extLst>
                  </p:cNvPr>
                  <p:cNvSpPr/>
                  <p:nvPr/>
                </p:nvSpPr>
                <p:spPr>
                  <a:xfrm>
                    <a:off x="9967181" y="4761558"/>
                    <a:ext cx="741735" cy="574826"/>
                  </a:xfrm>
                  <a:prstGeom prst="hexagon">
                    <a:avLst/>
                  </a:prstGeom>
                  <a:gradFill flip="none" rotWithShape="1">
                    <a:gsLst>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Magne-tische inductie</a:t>
                    </a:r>
                  </a:p>
                </p:txBody>
              </p:sp>
            </p:grpSp>
            <p:cxnSp>
              <p:nvCxnSpPr>
                <p:cNvPr id="20" name="Rechte verbindingslijn met pijl 19">
                  <a:extLst>
                    <a:ext uri="{FF2B5EF4-FFF2-40B4-BE49-F238E27FC236}">
                      <a16:creationId xmlns:a16="http://schemas.microsoft.com/office/drawing/2014/main" id="{8667D37D-5C07-9747-8487-A7AAE846CBAE}"/>
                    </a:ext>
                  </a:extLst>
                </p:cNvPr>
                <p:cNvCxnSpPr>
                  <a:cxnSpLocks/>
                  <a:endCxn id="36" idx="4"/>
                </p:cNvCxnSpPr>
                <p:nvPr/>
              </p:nvCxnSpPr>
              <p:spPr>
                <a:xfrm>
                  <a:off x="6490869" y="3884725"/>
                  <a:ext cx="182345" cy="175339"/>
                </a:xfrm>
                <a:prstGeom prst="straightConnector1">
                  <a:avLst/>
                </a:prstGeom>
                <a:ln w="2540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1" name="Zeshoek 20">
                  <a:extLst>
                    <a:ext uri="{FF2B5EF4-FFF2-40B4-BE49-F238E27FC236}">
                      <a16:creationId xmlns:a16="http://schemas.microsoft.com/office/drawing/2014/main" id="{EBB0FF87-7F8D-7446-BC87-F480F5E25981}"/>
                    </a:ext>
                  </a:extLst>
                </p:cNvPr>
                <p:cNvSpPr/>
                <p:nvPr/>
              </p:nvSpPr>
              <p:spPr>
                <a:xfrm>
                  <a:off x="5042215" y="2428490"/>
                  <a:ext cx="741736" cy="589849"/>
                </a:xfrm>
                <a:prstGeom prst="hexagon">
                  <a:avLst/>
                </a:prstGeom>
                <a:gradFill flip="none" rotWithShape="1">
                  <a:gsLst>
                    <a:gs pos="50000">
                      <a:schemeClr val="tx2">
                        <a:lumMod val="72000"/>
                      </a:schemeClr>
                    </a:gs>
                    <a:gs pos="57000">
                      <a:srgbClr val="FFC000"/>
                    </a:gs>
                    <a:gs pos="64000">
                      <a:schemeClr val="bg1">
                        <a:lumMod val="85000"/>
                      </a:schemeClr>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Thermo-dyna-mica</a:t>
                  </a:r>
                </a:p>
              </p:txBody>
            </p:sp>
            <p:sp>
              <p:nvSpPr>
                <p:cNvPr id="22" name="Zeshoek 21">
                  <a:extLst>
                    <a:ext uri="{FF2B5EF4-FFF2-40B4-BE49-F238E27FC236}">
                      <a16:creationId xmlns:a16="http://schemas.microsoft.com/office/drawing/2014/main" id="{597932AE-8E00-EF48-BC80-C684619B20C1}"/>
                    </a:ext>
                  </a:extLst>
                </p:cNvPr>
                <p:cNvSpPr/>
                <p:nvPr/>
              </p:nvSpPr>
              <p:spPr>
                <a:xfrm>
                  <a:off x="4581309" y="3091491"/>
                  <a:ext cx="688251" cy="583796"/>
                </a:xfrm>
                <a:prstGeom prst="hexagon">
                  <a:avLst/>
                </a:prstGeom>
                <a:gradFill flip="none" rotWithShape="1">
                  <a:gsLst>
                    <a:gs pos="56000">
                      <a:schemeClr val="accent2">
                        <a:lumMod val="75000"/>
                      </a:schemeClr>
                    </a:gs>
                    <a:gs pos="68000">
                      <a:srgbClr val="00FFFF"/>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Hydro-statica</a:t>
                  </a:r>
                </a:p>
              </p:txBody>
            </p:sp>
            <p:cxnSp>
              <p:nvCxnSpPr>
                <p:cNvPr id="23" name="Rechte verbindingslijn met pijl 22">
                  <a:extLst>
                    <a:ext uri="{FF2B5EF4-FFF2-40B4-BE49-F238E27FC236}">
                      <a16:creationId xmlns:a16="http://schemas.microsoft.com/office/drawing/2014/main" id="{AFCF0001-A494-EC4D-8F3C-5F4588E33B80}"/>
                    </a:ext>
                  </a:extLst>
                </p:cNvPr>
                <p:cNvCxnSpPr>
                  <a:cxnSpLocks/>
                  <a:stCxn id="22" idx="0"/>
                </p:cNvCxnSpPr>
                <p:nvPr/>
              </p:nvCxnSpPr>
              <p:spPr>
                <a:xfrm flipV="1">
                  <a:off x="5269560" y="3378181"/>
                  <a:ext cx="358540" cy="5208"/>
                </a:xfrm>
                <a:prstGeom prst="straightConnector1">
                  <a:avLst/>
                </a:prstGeom>
                <a:ln w="2540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4" name="Achthoek 23">
                  <a:extLst>
                    <a:ext uri="{FF2B5EF4-FFF2-40B4-BE49-F238E27FC236}">
                      <a16:creationId xmlns:a16="http://schemas.microsoft.com/office/drawing/2014/main" id="{907A5A60-A864-2346-B991-E74731E629A6}"/>
                    </a:ext>
                  </a:extLst>
                </p:cNvPr>
                <p:cNvSpPr/>
                <p:nvPr/>
              </p:nvSpPr>
              <p:spPr>
                <a:xfrm>
                  <a:off x="5592063" y="2874805"/>
                  <a:ext cx="1172861" cy="1127525"/>
                </a:xfrm>
                <a:prstGeom prst="octagon">
                  <a:avLst/>
                </a:prstGeom>
                <a:gradFill flip="none" rotWithShape="1">
                  <a:gsLst>
                    <a:gs pos="70000">
                      <a:schemeClr val="bg1">
                        <a:lumMod val="85000"/>
                      </a:schemeClr>
                    </a:gs>
                    <a:gs pos="64000">
                      <a:srgbClr val="DED6BC"/>
                    </a:gs>
                    <a:gs pos="52000">
                      <a:schemeClr val="accent4"/>
                    </a:gs>
                    <a:gs pos="49000">
                      <a:srgbClr val="79BA6A"/>
                    </a:gs>
                    <a:gs pos="44000">
                      <a:srgbClr val="60A383"/>
                    </a:gs>
                    <a:gs pos="39000">
                      <a:schemeClr val="accent5">
                        <a:lumMod val="7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00">
                      <a:solidFill>
                        <a:schemeClr val="bg1"/>
                      </a:solidFill>
                    </a:rPr>
                    <a:t>Toegepaste Wetenschappen</a:t>
                  </a:r>
                </a:p>
              </p:txBody>
            </p:sp>
            <p:sp>
              <p:nvSpPr>
                <p:cNvPr id="25" name="Zeshoek 24">
                  <a:extLst>
                    <a:ext uri="{FF2B5EF4-FFF2-40B4-BE49-F238E27FC236}">
                      <a16:creationId xmlns:a16="http://schemas.microsoft.com/office/drawing/2014/main" id="{BD93783B-CFEB-1A4B-95B9-948F8109EFFF}"/>
                    </a:ext>
                  </a:extLst>
                </p:cNvPr>
                <p:cNvSpPr/>
                <p:nvPr/>
              </p:nvSpPr>
              <p:spPr>
                <a:xfrm>
                  <a:off x="5802239" y="2130833"/>
                  <a:ext cx="741736" cy="589849"/>
                </a:xfrm>
                <a:prstGeom prst="hexagon">
                  <a:avLst/>
                </a:prstGeom>
                <a:gradFill flip="none" rotWithShape="1">
                  <a:gsLst>
                    <a:gs pos="11000">
                      <a:srgbClr val="92D050"/>
                    </a:gs>
                    <a:gs pos="57000">
                      <a:srgbClr val="FFC000"/>
                    </a:gs>
                    <a:gs pos="64000">
                      <a:schemeClr val="bg1">
                        <a:lumMod val="85000"/>
                      </a:schemeClr>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Chemie</a:t>
                  </a:r>
                </a:p>
              </p:txBody>
            </p:sp>
            <p:sp>
              <p:nvSpPr>
                <p:cNvPr id="26" name="Zeshoek 25">
                  <a:extLst>
                    <a:ext uri="{FF2B5EF4-FFF2-40B4-BE49-F238E27FC236}">
                      <a16:creationId xmlns:a16="http://schemas.microsoft.com/office/drawing/2014/main" id="{05615F2B-319B-B74A-8B86-BA161ADFCA33}"/>
                    </a:ext>
                  </a:extLst>
                </p:cNvPr>
                <p:cNvSpPr/>
                <p:nvPr/>
              </p:nvSpPr>
              <p:spPr>
                <a:xfrm>
                  <a:off x="7126542" y="3088739"/>
                  <a:ext cx="741735" cy="603749"/>
                </a:xfrm>
                <a:prstGeom prst="hexagon">
                  <a:avLst/>
                </a:prstGeom>
                <a:gradFill flip="none" rotWithShape="1">
                  <a:gsLst>
                    <a:gs pos="59000">
                      <a:srgbClr val="FFC000"/>
                    </a:gs>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Elektro-nica</a:t>
                  </a:r>
                </a:p>
                <a:p>
                  <a:pPr algn="ctr"/>
                  <a:r>
                    <a:rPr lang="nl-BE" sz="700">
                      <a:solidFill>
                        <a:schemeClr val="bg1"/>
                      </a:solidFill>
                    </a:rPr>
                    <a:t>ICT</a:t>
                  </a:r>
                </a:p>
              </p:txBody>
            </p:sp>
            <p:sp>
              <p:nvSpPr>
                <p:cNvPr id="27" name="Zeshoek 26">
                  <a:extLst>
                    <a:ext uri="{FF2B5EF4-FFF2-40B4-BE49-F238E27FC236}">
                      <a16:creationId xmlns:a16="http://schemas.microsoft.com/office/drawing/2014/main" id="{CE1545C9-DB40-1A40-B328-2AFFE7C9FE40}"/>
                    </a:ext>
                  </a:extLst>
                </p:cNvPr>
                <p:cNvSpPr/>
                <p:nvPr/>
              </p:nvSpPr>
              <p:spPr>
                <a:xfrm>
                  <a:off x="6580828" y="2432387"/>
                  <a:ext cx="741735" cy="603749"/>
                </a:xfrm>
                <a:prstGeom prst="hexagon">
                  <a:avLst/>
                </a:prstGeom>
                <a:gradFill flip="none" rotWithShape="1">
                  <a:gsLst>
                    <a:gs pos="17000">
                      <a:schemeClr val="accent1">
                        <a:lumMod val="40000"/>
                        <a:lumOff val="60000"/>
                      </a:schemeClr>
                    </a:gs>
                    <a:gs pos="59000">
                      <a:srgbClr val="FFC000"/>
                    </a:gs>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Materia-len-</a:t>
                  </a:r>
                </a:p>
                <a:p>
                  <a:pPr algn="ctr"/>
                  <a:r>
                    <a:rPr lang="nl-BE" sz="700">
                      <a:solidFill>
                        <a:schemeClr val="bg1"/>
                      </a:solidFill>
                    </a:rPr>
                    <a:t>leer</a:t>
                  </a:r>
                </a:p>
              </p:txBody>
            </p:sp>
            <p:cxnSp>
              <p:nvCxnSpPr>
                <p:cNvPr id="28" name="Rechte verbindingslijn met pijl 27">
                  <a:extLst>
                    <a:ext uri="{FF2B5EF4-FFF2-40B4-BE49-F238E27FC236}">
                      <a16:creationId xmlns:a16="http://schemas.microsoft.com/office/drawing/2014/main" id="{D3F17CC9-6C72-A64A-93CE-5F084860480F}"/>
                    </a:ext>
                  </a:extLst>
                </p:cNvPr>
                <p:cNvCxnSpPr>
                  <a:cxnSpLocks/>
                </p:cNvCxnSpPr>
                <p:nvPr/>
              </p:nvCxnSpPr>
              <p:spPr>
                <a:xfrm>
                  <a:off x="6168197" y="2714001"/>
                  <a:ext cx="0" cy="151236"/>
                </a:xfrm>
                <a:prstGeom prst="straightConnector1">
                  <a:avLst/>
                </a:prstGeom>
                <a:ln w="2540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Rechte verbindingslijn met pijl 28">
                  <a:extLst>
                    <a:ext uri="{FF2B5EF4-FFF2-40B4-BE49-F238E27FC236}">
                      <a16:creationId xmlns:a16="http://schemas.microsoft.com/office/drawing/2014/main" id="{71E544A8-4EC9-9744-84C7-3C524F1E615B}"/>
                    </a:ext>
                  </a:extLst>
                </p:cNvPr>
                <p:cNvCxnSpPr>
                  <a:cxnSpLocks/>
                </p:cNvCxnSpPr>
                <p:nvPr/>
              </p:nvCxnSpPr>
              <p:spPr>
                <a:xfrm>
                  <a:off x="6154665" y="3992762"/>
                  <a:ext cx="0" cy="369226"/>
                </a:xfrm>
                <a:prstGeom prst="straightConnector1">
                  <a:avLst/>
                </a:prstGeom>
                <a:ln w="2540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a:extLst>
                    <a:ext uri="{FF2B5EF4-FFF2-40B4-BE49-F238E27FC236}">
                      <a16:creationId xmlns:a16="http://schemas.microsoft.com/office/drawing/2014/main" id="{82A96485-3EEE-634D-9929-039EF35DB0FA}"/>
                    </a:ext>
                  </a:extLst>
                </p:cNvPr>
                <p:cNvCxnSpPr>
                  <a:cxnSpLocks/>
                </p:cNvCxnSpPr>
                <p:nvPr/>
              </p:nvCxnSpPr>
              <p:spPr>
                <a:xfrm>
                  <a:off x="5630644" y="3006586"/>
                  <a:ext cx="88678" cy="65906"/>
                </a:xfrm>
                <a:prstGeom prst="straightConnector1">
                  <a:avLst/>
                </a:prstGeom>
                <a:ln w="2540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Rechte verbindingslijn met pijl 30">
                  <a:extLst>
                    <a:ext uri="{FF2B5EF4-FFF2-40B4-BE49-F238E27FC236}">
                      <a16:creationId xmlns:a16="http://schemas.microsoft.com/office/drawing/2014/main" id="{51AE4AC1-44E6-0849-BF8E-7C9D0809D37D}"/>
                    </a:ext>
                  </a:extLst>
                </p:cNvPr>
                <p:cNvCxnSpPr>
                  <a:cxnSpLocks/>
                </p:cNvCxnSpPr>
                <p:nvPr/>
              </p:nvCxnSpPr>
              <p:spPr>
                <a:xfrm flipH="1">
                  <a:off x="5660187" y="3884774"/>
                  <a:ext cx="147796" cy="175711"/>
                </a:xfrm>
                <a:prstGeom prst="straightConnector1">
                  <a:avLst/>
                </a:prstGeom>
                <a:ln w="2540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a:extLst>
                    <a:ext uri="{FF2B5EF4-FFF2-40B4-BE49-F238E27FC236}">
                      <a16:creationId xmlns:a16="http://schemas.microsoft.com/office/drawing/2014/main" id="{E38738DA-354D-DF44-889E-7A02FA2C9B80}"/>
                    </a:ext>
                  </a:extLst>
                </p:cNvPr>
                <p:cNvCxnSpPr>
                  <a:cxnSpLocks/>
                  <a:endCxn id="27" idx="2"/>
                </p:cNvCxnSpPr>
                <p:nvPr/>
              </p:nvCxnSpPr>
              <p:spPr>
                <a:xfrm flipV="1">
                  <a:off x="6650410" y="3036136"/>
                  <a:ext cx="75735" cy="49094"/>
                </a:xfrm>
                <a:prstGeom prst="straightConnector1">
                  <a:avLst/>
                </a:prstGeom>
                <a:ln w="2540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Rechte verbindingslijn met pijl 32">
                  <a:extLst>
                    <a:ext uri="{FF2B5EF4-FFF2-40B4-BE49-F238E27FC236}">
                      <a16:creationId xmlns:a16="http://schemas.microsoft.com/office/drawing/2014/main" id="{E5EA1B2C-3FA7-6B40-A060-955369E579F6}"/>
                    </a:ext>
                  </a:extLst>
                </p:cNvPr>
                <p:cNvCxnSpPr>
                  <a:cxnSpLocks/>
                  <a:endCxn id="26" idx="3"/>
                </p:cNvCxnSpPr>
                <p:nvPr/>
              </p:nvCxnSpPr>
              <p:spPr>
                <a:xfrm>
                  <a:off x="6764924" y="3390614"/>
                  <a:ext cx="361618" cy="0"/>
                </a:xfrm>
                <a:prstGeom prst="straightConnector1">
                  <a:avLst/>
                </a:prstGeom>
                <a:ln w="2540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5" name="Zeshoek 14">
                <a:extLst>
                  <a:ext uri="{FF2B5EF4-FFF2-40B4-BE49-F238E27FC236}">
                    <a16:creationId xmlns:a16="http://schemas.microsoft.com/office/drawing/2014/main" id="{248824B4-D9D1-FA45-BFDA-FE0BDD0AB30E}"/>
                  </a:ext>
                </a:extLst>
              </p:cNvPr>
              <p:cNvSpPr/>
              <p:nvPr/>
            </p:nvSpPr>
            <p:spPr>
              <a:xfrm>
                <a:off x="8676326" y="4265375"/>
                <a:ext cx="741735" cy="603749"/>
              </a:xfrm>
              <a:prstGeom prst="hexagon">
                <a:avLst/>
              </a:prstGeom>
              <a:gradFill flip="none" rotWithShape="1">
                <a:gsLst>
                  <a:gs pos="17000">
                    <a:schemeClr val="accent1">
                      <a:lumMod val="40000"/>
                      <a:lumOff val="60000"/>
                    </a:schemeClr>
                  </a:gs>
                  <a:gs pos="59000">
                    <a:srgbClr val="FFC000"/>
                  </a:gs>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Com-puta-tioneel</a:t>
                </a:r>
              </a:p>
              <a:p>
                <a:pPr algn="ctr"/>
                <a:r>
                  <a:rPr lang="nl-BE" sz="700">
                    <a:solidFill>
                      <a:schemeClr val="bg1"/>
                    </a:solidFill>
                  </a:rPr>
                  <a:t>denken</a:t>
                </a:r>
              </a:p>
            </p:txBody>
          </p:sp>
        </p:grpSp>
      </p:grpSp>
    </p:spTree>
    <p:extLst>
      <p:ext uri="{BB962C8B-B14F-4D97-AF65-F5344CB8AC3E}">
        <p14:creationId xmlns:p14="http://schemas.microsoft.com/office/powerpoint/2010/main" val="34431369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41</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Doelen engineering LPD 1-10</a:t>
            </a:r>
          </a:p>
        </p:txBody>
      </p:sp>
      <p:sp>
        <p:nvSpPr>
          <p:cNvPr id="36" name="Zeshoek 35">
            <a:extLst>
              <a:ext uri="{FF2B5EF4-FFF2-40B4-BE49-F238E27FC236}">
                <a16:creationId xmlns:a16="http://schemas.microsoft.com/office/drawing/2014/main" id="{D8110F23-43A6-F14B-829E-25E04AC315C3}"/>
              </a:ext>
            </a:extLst>
          </p:cNvPr>
          <p:cNvSpPr/>
          <p:nvPr/>
        </p:nvSpPr>
        <p:spPr>
          <a:xfrm>
            <a:off x="10551696" y="445086"/>
            <a:ext cx="1030706" cy="802104"/>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Enginee-rings doelen</a:t>
            </a:r>
          </a:p>
        </p:txBody>
      </p:sp>
      <p:sp>
        <p:nvSpPr>
          <p:cNvPr id="8" name="Tijdelijke aanduiding voor inhoud 3">
            <a:extLst>
              <a:ext uri="{FF2B5EF4-FFF2-40B4-BE49-F238E27FC236}">
                <a16:creationId xmlns:a16="http://schemas.microsoft.com/office/drawing/2014/main" id="{EDBC2AD9-AC9E-6445-8C77-1CF09932F879}"/>
              </a:ext>
            </a:extLst>
          </p:cNvPr>
          <p:cNvSpPr>
            <a:spLocks noGrp="1"/>
          </p:cNvSpPr>
          <p:nvPr>
            <p:ph idx="1"/>
          </p:nvPr>
        </p:nvSpPr>
        <p:spPr>
          <a:xfrm>
            <a:off x="196724" y="1306963"/>
            <a:ext cx="6632339" cy="4244073"/>
          </a:xfrm>
        </p:spPr>
        <p:txBody>
          <a:bodyPr>
            <a:normAutofit/>
          </a:bodyPr>
          <a:lstStyle/>
          <a:p>
            <a:pPr marL="342891" lvl="1" indent="0">
              <a:buNone/>
            </a:pPr>
            <a:endParaRPr lang="nl-BE"/>
          </a:p>
          <a:p>
            <a:pPr lvl="1"/>
            <a:endParaRPr lang="nl-NL"/>
          </a:p>
        </p:txBody>
      </p:sp>
      <p:graphicFrame>
        <p:nvGraphicFramePr>
          <p:cNvPr id="4" name="Tabel 4">
            <a:extLst>
              <a:ext uri="{FF2B5EF4-FFF2-40B4-BE49-F238E27FC236}">
                <a16:creationId xmlns:a16="http://schemas.microsoft.com/office/drawing/2014/main" id="{AD9D266A-C817-C748-9B69-4D7C409FDAD3}"/>
              </a:ext>
            </a:extLst>
          </p:cNvPr>
          <p:cNvGraphicFramePr>
            <a:graphicFrameLocks noGrp="1"/>
          </p:cNvGraphicFramePr>
          <p:nvPr>
            <p:extLst>
              <p:ext uri="{D42A27DB-BD31-4B8C-83A1-F6EECF244321}">
                <p14:modId xmlns:p14="http://schemas.microsoft.com/office/powerpoint/2010/main" val="2421356887"/>
              </p:ext>
            </p:extLst>
          </p:nvPr>
        </p:nvGraphicFramePr>
        <p:xfrm>
          <a:off x="196725" y="1408561"/>
          <a:ext cx="11530818" cy="5450819"/>
        </p:xfrm>
        <a:graphic>
          <a:graphicData uri="http://schemas.openxmlformats.org/drawingml/2006/table">
            <a:tbl>
              <a:tblPr firstRow="1" bandRow="1">
                <a:tableStyleId>{5C22544A-7EE6-4342-B048-85BDC9FD1C3A}</a:tableStyleId>
              </a:tblPr>
              <a:tblGrid>
                <a:gridCol w="4239958">
                  <a:extLst>
                    <a:ext uri="{9D8B030D-6E8A-4147-A177-3AD203B41FA5}">
                      <a16:colId xmlns:a16="http://schemas.microsoft.com/office/drawing/2014/main" val="1370355194"/>
                    </a:ext>
                  </a:extLst>
                </a:gridCol>
                <a:gridCol w="7290860">
                  <a:extLst>
                    <a:ext uri="{9D8B030D-6E8A-4147-A177-3AD203B41FA5}">
                      <a16:colId xmlns:a16="http://schemas.microsoft.com/office/drawing/2014/main" val="1872239379"/>
                    </a:ext>
                  </a:extLst>
                </a:gridCol>
              </a:tblGrid>
              <a:tr h="402858">
                <a:tc>
                  <a:txBody>
                    <a:bodyPr/>
                    <a:lstStyle/>
                    <a:p>
                      <a:r>
                        <a:rPr lang="nl-NL"/>
                        <a:t>MOGELIJK projectverloop</a:t>
                      </a:r>
                    </a:p>
                  </a:txBody>
                  <a:tcPr/>
                </a:tc>
                <a:tc>
                  <a:txBody>
                    <a:bodyPr/>
                    <a:lstStyle/>
                    <a:p>
                      <a:r>
                        <a:rPr lang="nl-NL"/>
                        <a:t>Engineeringdoelen</a:t>
                      </a:r>
                    </a:p>
                  </a:txBody>
                  <a:tcPr/>
                </a:tc>
                <a:extLst>
                  <a:ext uri="{0D108BD9-81ED-4DB2-BD59-A6C34878D82A}">
                    <a16:rowId xmlns:a16="http://schemas.microsoft.com/office/drawing/2014/main" val="747828784"/>
                  </a:ext>
                </a:extLst>
              </a:tr>
              <a:tr h="402858">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nl-NL" sz="1400"/>
                        <a:t>Vertrekken vanuit een behoefte.</a:t>
                      </a:r>
                    </a:p>
                  </a:txBody>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nl-NL" sz="1400"/>
                        <a:t>LPD8: </a:t>
                      </a:r>
                      <a:r>
                        <a:rPr lang="nl-BE" sz="1400" i="1"/>
                        <a:t>De leerlingen engineeren een STEM-oplossing voor een probleem </a:t>
                      </a:r>
                    </a:p>
                  </a:txBody>
                  <a:tcPr/>
                </a:tc>
                <a:extLst>
                  <a:ext uri="{0D108BD9-81ED-4DB2-BD59-A6C34878D82A}">
                    <a16:rowId xmlns:a16="http://schemas.microsoft.com/office/drawing/2014/main" val="1155593435"/>
                  </a:ext>
                </a:extLst>
              </a:tr>
              <a:tr h="562897">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nl-BE" sz="1400"/>
                        <a:t>Een onderzoek voeren.</a:t>
                      </a:r>
                    </a:p>
                  </a:txBody>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nl-BE" sz="1400"/>
                        <a:t>LPD1: </a:t>
                      </a:r>
                      <a:r>
                        <a:rPr lang="nl-BE" sz="1400" i="1"/>
                        <a:t>De leerlingen passen een wetenschappelijke methode toe om kennis te ontwikkelen en om vragen te beantwoorden </a:t>
                      </a:r>
                    </a:p>
                  </a:txBody>
                  <a:tcPr/>
                </a:tc>
                <a:extLst>
                  <a:ext uri="{0D108BD9-81ED-4DB2-BD59-A6C34878D82A}">
                    <a16:rowId xmlns:a16="http://schemas.microsoft.com/office/drawing/2014/main" val="1276583431"/>
                  </a:ext>
                </a:extLst>
              </a:tr>
              <a:tr h="1258241">
                <a:tc>
                  <a:txBody>
                    <a:bodyPr/>
                    <a:lstStyle/>
                    <a:p>
                      <a:r>
                        <a:rPr lang="nl-BE" sz="1400"/>
                        <a:t>Metingen uitvoeren tijdens het onderzoek.</a:t>
                      </a:r>
                      <a:endParaRPr lang="nl-NL"/>
                    </a:p>
                  </a:txBody>
                  <a:tcPr/>
                </a:tc>
                <a:tc>
                  <a:txBody>
                    <a:bodyPr/>
                    <a:lstStyle/>
                    <a:p>
                      <a:pPr marL="11113" lvl="1" indent="0">
                        <a:tabLst/>
                      </a:pPr>
                      <a:r>
                        <a:rPr lang="nl-BE" sz="1400" kern="1200">
                          <a:solidFill>
                            <a:schemeClr val="dk1"/>
                          </a:solidFill>
                          <a:latin typeface="+mn-lt"/>
                          <a:ea typeface="+mn-ea"/>
                          <a:cs typeface="+mn-cs"/>
                        </a:rPr>
                        <a:t>LPD3: </a:t>
                      </a:r>
                      <a:r>
                        <a:rPr lang="nl-BE" sz="1400" i="1" kern="1200">
                          <a:solidFill>
                            <a:schemeClr val="dk1"/>
                          </a:solidFill>
                          <a:latin typeface="+mn-lt"/>
                          <a:ea typeface="+mn-ea"/>
                          <a:cs typeface="+mn-cs"/>
                        </a:rPr>
                        <a:t>De leerlingen gebruiken met de nodige nauwkeurigheid meetinstrumenten en hulpmiddelen om te observeren, te meten, te experimenteren en te onderzoeken in natuurwetenschappelijke, technologische en STEM-contexten.</a:t>
                      </a:r>
                      <a:r>
                        <a:rPr lang="nl-BE" sz="1400" kern="1200">
                          <a:solidFill>
                            <a:schemeClr val="dk1"/>
                          </a:solidFill>
                          <a:latin typeface="+mn-lt"/>
                          <a:ea typeface="+mn-ea"/>
                          <a:cs typeface="+mn-cs"/>
                        </a:rPr>
                        <a:t> </a:t>
                      </a:r>
                    </a:p>
                    <a:p>
                      <a:pPr marL="11113" lvl="1" indent="0">
                        <a:tabLst/>
                      </a:pPr>
                      <a:r>
                        <a:rPr lang="nl-BE" sz="1400" kern="1200">
                          <a:solidFill>
                            <a:schemeClr val="dk1"/>
                          </a:solidFill>
                          <a:latin typeface="+mn-lt"/>
                          <a:ea typeface="+mn-ea"/>
                          <a:cs typeface="+mn-cs"/>
                        </a:rPr>
                        <a:t>LPD4: </a:t>
                      </a:r>
                      <a:r>
                        <a:rPr lang="nl-BE" sz="1400" i="1" kern="1200">
                          <a:solidFill>
                            <a:schemeClr val="dk1"/>
                          </a:solidFill>
                          <a:latin typeface="+mn-lt"/>
                          <a:ea typeface="+mn-ea"/>
                          <a:cs typeface="+mn-cs"/>
                        </a:rPr>
                        <a:t>De leerlingen gebruiken op een gepaste manier meetwaarden, grootheden en eenheden in natuurwetenschappelijke, technologische en STEM-contexten.</a:t>
                      </a:r>
                      <a:endParaRPr lang="nl-NL" sz="1400" i="1" kern="1200">
                        <a:solidFill>
                          <a:schemeClr val="dk1"/>
                        </a:solidFill>
                        <a:latin typeface="+mn-lt"/>
                        <a:ea typeface="+mn-ea"/>
                        <a:cs typeface="+mn-cs"/>
                      </a:endParaRPr>
                    </a:p>
                  </a:txBody>
                  <a:tcPr/>
                </a:tc>
                <a:extLst>
                  <a:ext uri="{0D108BD9-81ED-4DB2-BD59-A6C34878D82A}">
                    <a16:rowId xmlns:a16="http://schemas.microsoft.com/office/drawing/2014/main" val="3480600841"/>
                  </a:ext>
                </a:extLst>
              </a:tr>
              <a:tr h="993347">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nl-BE"/>
                        <a:t>Criteria opstellen en een ontwerp maken.</a:t>
                      </a:r>
                    </a:p>
                  </a:txBody>
                  <a:tcPr/>
                </a:tc>
                <a:tc>
                  <a:txBody>
                    <a:bodyPr/>
                    <a:lstStyle/>
                    <a:p>
                      <a:pPr marL="46038" lvl="1" indent="0">
                        <a:tabLst/>
                      </a:pPr>
                      <a:r>
                        <a:rPr lang="nl-BE"/>
                        <a:t>LPD9: </a:t>
                      </a:r>
                      <a:r>
                        <a:rPr lang="nl-BE" i="1"/>
                        <a:t>De leerlingen beargumenteren vanuit verschillende invalshoeken keuzes bij het ontwerp en het gebruik van technische systemen en andere STEM-oplossingen.</a:t>
                      </a:r>
                    </a:p>
                    <a:p>
                      <a:pPr marL="46038" lvl="1" indent="0">
                        <a:tabLst/>
                      </a:pPr>
                      <a:r>
                        <a:rPr lang="nl-BE"/>
                        <a:t>LPD7</a:t>
                      </a:r>
                      <a:r>
                        <a:rPr lang="nl-BE" i="1"/>
                        <a:t>: De leerlingen ontwikkelen tekeningen, plannen en modellen in twee en drie dimensies om te visualiseren, te onderzoeken, op te lossen en te verklaren. </a:t>
                      </a:r>
                    </a:p>
                  </a:txBody>
                  <a:tcPr/>
                </a:tc>
                <a:extLst>
                  <a:ext uri="{0D108BD9-81ED-4DB2-BD59-A6C34878D82A}">
                    <a16:rowId xmlns:a16="http://schemas.microsoft.com/office/drawing/2014/main" val="1832957410"/>
                  </a:ext>
                </a:extLst>
              </a:tr>
              <a:tr h="546341">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nl-BE"/>
                        <a:t>Een prototype maken met zoveel mogelijk recyclage van materiaal van thuis.</a:t>
                      </a:r>
                    </a:p>
                  </a:txBody>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nl-BE"/>
                        <a:t>LPD6: </a:t>
                      </a:r>
                      <a:r>
                        <a:rPr lang="nl-BE" i="1"/>
                        <a:t>De leerlingen werken op een veilige en duurzame manier met materialen, chemische stoffen en technische en biologische systemen. </a:t>
                      </a:r>
                    </a:p>
                  </a:txBody>
                  <a:tcPr/>
                </a:tc>
                <a:extLst>
                  <a:ext uri="{0D108BD9-81ED-4DB2-BD59-A6C34878D82A}">
                    <a16:rowId xmlns:a16="http://schemas.microsoft.com/office/drawing/2014/main" val="2263388968"/>
                  </a:ext>
                </a:extLst>
              </a:tr>
              <a:tr h="737936">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nl-BE"/>
                        <a:t>Over het project reflecteren en kaderen in een bredere maatschappelijk context: bewatering in openbare ruimten, in serres, waterzuivering ...</a:t>
                      </a:r>
                    </a:p>
                  </a:txBody>
                  <a:tcPr/>
                </a:tc>
                <a:tc>
                  <a:txBody>
                    <a:bodyPr/>
                    <a:lstStyle/>
                    <a:p>
                      <a:r>
                        <a:rPr lang="nl-BE"/>
                        <a:t>LPD10: </a:t>
                      </a:r>
                      <a:r>
                        <a:rPr lang="nl-BE" i="1"/>
                        <a:t>De leerlingen onderzoeken aan de hand van concrete maatschappelijke uitdagingen de wisselwerking uit tussen STEM-disciplines onderling en tussen STEM-disciplines met de maatschappij.</a:t>
                      </a:r>
                      <a:endParaRPr lang="nl-NL" i="1"/>
                    </a:p>
                  </a:txBody>
                  <a:tcPr/>
                </a:tc>
                <a:extLst>
                  <a:ext uri="{0D108BD9-81ED-4DB2-BD59-A6C34878D82A}">
                    <a16:rowId xmlns:a16="http://schemas.microsoft.com/office/drawing/2014/main" val="108895076"/>
                  </a:ext>
                </a:extLst>
              </a:tr>
              <a:tr h="546341">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nl-BE"/>
                        <a:t>Bestaande voorbeeldsystemen bestuderen en vergelijken (met eigen/andere oplossingen).</a:t>
                      </a:r>
                    </a:p>
                  </a:txBody>
                  <a:tcPr/>
                </a:tc>
                <a:tc>
                  <a:txBody>
                    <a:bodyPr/>
                    <a:lstStyle/>
                    <a:p>
                      <a:r>
                        <a:rPr lang="nl-BE" sz="1350" i="0" kern="1200">
                          <a:solidFill>
                            <a:schemeClr val="dk1"/>
                          </a:solidFill>
                          <a:latin typeface="+mn-lt"/>
                          <a:ea typeface="+mn-ea"/>
                          <a:cs typeface="+mn-cs"/>
                        </a:rPr>
                        <a:t>LPD 2 </a:t>
                      </a:r>
                      <a:r>
                        <a:rPr lang="nl-BE" sz="1350" i="1" kern="1200">
                          <a:solidFill>
                            <a:schemeClr val="dk1"/>
                          </a:solidFill>
                          <a:latin typeface="+mn-lt"/>
                          <a:ea typeface="+mn-ea"/>
                          <a:cs typeface="+mn-cs"/>
                        </a:rPr>
                        <a:t>De leerlingen analyseren natuurlijke en technische systemen en processen aan de hand van verschillende STEM-concepten. </a:t>
                      </a:r>
                    </a:p>
                  </a:txBody>
                  <a:tcPr/>
                </a:tc>
                <a:extLst>
                  <a:ext uri="{0D108BD9-81ED-4DB2-BD59-A6C34878D82A}">
                    <a16:rowId xmlns:a16="http://schemas.microsoft.com/office/drawing/2014/main" val="2540205420"/>
                  </a:ext>
                </a:extLst>
              </a:tr>
            </a:tbl>
          </a:graphicData>
        </a:graphic>
      </p:graphicFrame>
      <p:sp>
        <p:nvSpPr>
          <p:cNvPr id="7" name="Tekstballon: rechthoek met afgeronde hoeken 7">
            <a:extLst>
              <a:ext uri="{FF2B5EF4-FFF2-40B4-BE49-F238E27FC236}">
                <a16:creationId xmlns:a16="http://schemas.microsoft.com/office/drawing/2014/main" id="{67802420-827C-AB40-B471-4F8B637F4778}"/>
              </a:ext>
            </a:extLst>
          </p:cNvPr>
          <p:cNvSpPr/>
          <p:nvPr/>
        </p:nvSpPr>
        <p:spPr>
          <a:xfrm>
            <a:off x="6096000" y="71190"/>
            <a:ext cx="3985549" cy="1176000"/>
          </a:xfrm>
          <a:prstGeom prst="wedgeRoundRectCallout">
            <a:avLst>
              <a:gd name="adj1" fmla="val -51654"/>
              <a:gd name="adj2" fmla="val 76597"/>
              <a:gd name="adj3" fmla="val 16667"/>
            </a:avLst>
          </a:prstGeom>
          <a:solidFill>
            <a:srgbClr val="5DC2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0" i="0" u="none" strike="noStrike">
                <a:solidFill>
                  <a:srgbClr val="FFFFFF"/>
                </a:solidFill>
                <a:effectLst/>
                <a:latin typeface="Trebuchet MS" panose="020B0603020202020204" pitchFamily="34" charset="0"/>
              </a:rPr>
              <a:t>Het is níet de bedoeling álle engineeringdoelen in één project te behandelen/evalueren.</a:t>
            </a:r>
          </a:p>
          <a:p>
            <a:pPr algn="ctr"/>
            <a:r>
              <a:rPr lang="nl-NL">
                <a:solidFill>
                  <a:srgbClr val="FFFFFF"/>
                </a:solidFill>
                <a:latin typeface="Trebuchet MS" panose="020B0603020202020204" pitchFamily="34" charset="0"/>
              </a:rPr>
              <a:t>=&gt; volg een leerlijn</a:t>
            </a:r>
            <a:endParaRPr lang="nl-BE"/>
          </a:p>
        </p:txBody>
      </p:sp>
    </p:spTree>
    <p:extLst>
      <p:ext uri="{BB962C8B-B14F-4D97-AF65-F5344CB8AC3E}">
        <p14:creationId xmlns:p14="http://schemas.microsoft.com/office/powerpoint/2010/main" val="16426327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42</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a:xfrm>
            <a:off x="1391411" y="274638"/>
            <a:ext cx="9902892" cy="1143000"/>
          </a:xfrm>
        </p:spPr>
        <p:txBody>
          <a:bodyPr/>
          <a:lstStyle/>
          <a:p>
            <a:r>
              <a:rPr lang="nl-NL"/>
              <a:t>Doelen engineering LPD 1-10</a:t>
            </a:r>
          </a:p>
        </p:txBody>
      </p:sp>
      <p:sp>
        <p:nvSpPr>
          <p:cNvPr id="36" name="Zeshoek 35">
            <a:extLst>
              <a:ext uri="{FF2B5EF4-FFF2-40B4-BE49-F238E27FC236}">
                <a16:creationId xmlns:a16="http://schemas.microsoft.com/office/drawing/2014/main" id="{D8110F23-43A6-F14B-829E-25E04AC315C3}"/>
              </a:ext>
            </a:extLst>
          </p:cNvPr>
          <p:cNvSpPr/>
          <p:nvPr/>
        </p:nvSpPr>
        <p:spPr>
          <a:xfrm>
            <a:off x="10551696" y="445086"/>
            <a:ext cx="1030706" cy="802104"/>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STEM doelen</a:t>
            </a:r>
          </a:p>
        </p:txBody>
      </p:sp>
      <p:graphicFrame>
        <p:nvGraphicFramePr>
          <p:cNvPr id="4" name="Diagram 3">
            <a:extLst>
              <a:ext uri="{FF2B5EF4-FFF2-40B4-BE49-F238E27FC236}">
                <a16:creationId xmlns:a16="http://schemas.microsoft.com/office/drawing/2014/main" id="{AD190A28-FD01-4342-A10F-17EAA97E5666}"/>
              </a:ext>
            </a:extLst>
          </p:cNvPr>
          <p:cNvGraphicFramePr/>
          <p:nvPr>
            <p:extLst>
              <p:ext uri="{D42A27DB-BD31-4B8C-83A1-F6EECF244321}">
                <p14:modId xmlns:p14="http://schemas.microsoft.com/office/powerpoint/2010/main" val="4161219780"/>
              </p:ext>
            </p:extLst>
          </p:nvPr>
        </p:nvGraphicFramePr>
        <p:xfrm>
          <a:off x="5177116" y="651389"/>
          <a:ext cx="7862169" cy="60108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jdelijke aanduiding voor inhoud 3">
            <a:extLst>
              <a:ext uri="{FF2B5EF4-FFF2-40B4-BE49-F238E27FC236}">
                <a16:creationId xmlns:a16="http://schemas.microsoft.com/office/drawing/2014/main" id="{E2925376-EAE0-3F42-B5B2-CDA2FB88D52E}"/>
              </a:ext>
            </a:extLst>
          </p:cNvPr>
          <p:cNvSpPr txBox="1">
            <a:spLocks/>
          </p:cNvSpPr>
          <p:nvPr/>
        </p:nvSpPr>
        <p:spPr>
          <a:xfrm>
            <a:off x="7500461" y="2507364"/>
            <a:ext cx="3345017" cy="2688750"/>
          </a:xfrm>
          <a:prstGeom prst="rect">
            <a:avLst/>
          </a:prstGeom>
        </p:spPr>
        <p:txBody>
          <a:bodyPr vert="horz" lIns="91440" tIns="45720" rIns="91440" bIns="45720" rtlCol="0">
            <a:normAutofit fontScale="77500" lnSpcReduction="20000"/>
          </a:bodyPr>
          <a:lstStyle>
            <a:lvl1pPr marL="257168" indent="-257168" algn="l" defTabSz="685783" rtl="0" eaLnBrk="1" latinLnBrk="0" hangingPunct="1">
              <a:spcBef>
                <a:spcPct val="20000"/>
              </a:spcBef>
              <a:buClrTx/>
              <a:buFont typeface="Arial" pitchFamily="34" charset="0"/>
              <a:buChar char="•"/>
              <a:defRPr sz="2400" kern="1200">
                <a:solidFill>
                  <a:schemeClr val="tx1"/>
                </a:solidFill>
                <a:latin typeface="+mj-lt"/>
                <a:ea typeface="+mn-ea"/>
                <a:cs typeface="Arial" pitchFamily="34" charset="0"/>
              </a:defRPr>
            </a:lvl1pPr>
            <a:lvl2pPr marL="557199" indent="-214308" algn="l" defTabSz="685783" rtl="0" eaLnBrk="1" latinLnBrk="0" hangingPunct="1">
              <a:spcBef>
                <a:spcPct val="20000"/>
              </a:spcBef>
              <a:buClr>
                <a:srgbClr val="BF18B3"/>
              </a:buClr>
              <a:buFont typeface="Arial" pitchFamily="34" charset="0"/>
              <a:buChar char="–"/>
              <a:defRPr sz="2100" kern="1200">
                <a:solidFill>
                  <a:srgbClr val="BF18B3"/>
                </a:solidFill>
                <a:latin typeface="+mj-lt"/>
                <a:ea typeface="+mn-ea"/>
                <a:cs typeface="Arial" pitchFamily="34" charset="0"/>
              </a:defRPr>
            </a:lvl2pPr>
            <a:lvl3pPr marL="857228" indent="-171446" algn="l" defTabSz="685783" rtl="0" eaLnBrk="1" latinLnBrk="0" hangingPunct="1">
              <a:spcBef>
                <a:spcPct val="20000"/>
              </a:spcBef>
              <a:buClr>
                <a:srgbClr val="F18E00"/>
              </a:buClr>
              <a:buFont typeface="Arial" pitchFamily="34" charset="0"/>
              <a:buChar char="•"/>
              <a:defRPr sz="1800" kern="1200">
                <a:solidFill>
                  <a:srgbClr val="FF8414"/>
                </a:solidFill>
                <a:latin typeface="+mj-lt"/>
                <a:ea typeface="+mn-ea"/>
                <a:cs typeface="Arial" pitchFamily="34" charset="0"/>
              </a:defRPr>
            </a:lvl3pPr>
            <a:lvl4pPr marL="1200120" indent="-171446" algn="l" defTabSz="685783" rtl="0" eaLnBrk="1" latinLnBrk="0" hangingPunct="1">
              <a:spcBef>
                <a:spcPct val="20000"/>
              </a:spcBef>
              <a:buClr>
                <a:schemeClr val="tx1"/>
              </a:buClr>
              <a:buFont typeface="Arial" pitchFamily="34" charset="0"/>
              <a:buChar char="–"/>
              <a:defRPr sz="1500" kern="1200">
                <a:solidFill>
                  <a:schemeClr val="tx1"/>
                </a:solidFill>
                <a:latin typeface="+mj-lt"/>
                <a:ea typeface="+mn-ea"/>
                <a:cs typeface="Arial" pitchFamily="34" charset="0"/>
              </a:defRPr>
            </a:lvl4pPr>
            <a:lvl5pPr marL="1543012" indent="-171446" algn="l" defTabSz="685783" rtl="0" eaLnBrk="1" latinLnBrk="0" hangingPunct="1">
              <a:spcBef>
                <a:spcPct val="20000"/>
              </a:spcBef>
              <a:buClr>
                <a:srgbClr val="BF18B3"/>
              </a:buClr>
              <a:buFont typeface="Arial" panose="020B0604020202020204" pitchFamily="34" charset="0"/>
              <a:buChar char="•"/>
              <a:defRPr sz="1500" kern="1200">
                <a:solidFill>
                  <a:srgbClr val="B22A89"/>
                </a:solidFill>
                <a:latin typeface="+mj-lt"/>
                <a:ea typeface="+mn-ea"/>
                <a:cs typeface="Arial" pitchFamily="34" charset="0"/>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spcAft>
                <a:spcPts val="1000"/>
              </a:spcAft>
            </a:pPr>
            <a:r>
              <a:rPr lang="nl-NL"/>
              <a:t>Onderzoeksvragen?</a:t>
            </a:r>
          </a:p>
          <a:p>
            <a:pPr marL="342891" lvl="1" indent="0">
              <a:spcAft>
                <a:spcPts val="1000"/>
              </a:spcAft>
              <a:buNone/>
            </a:pPr>
            <a:r>
              <a:rPr lang="nl-NL"/>
              <a:t>Bv. een vat gevuld met water heeft onderaan een opening waar het water uit stroomt. </a:t>
            </a:r>
          </a:p>
          <a:p>
            <a:pPr marL="342891" lvl="1" indent="0">
              <a:spcAft>
                <a:spcPts val="1000"/>
              </a:spcAft>
              <a:buNone/>
            </a:pPr>
            <a:r>
              <a:rPr lang="nl-NL"/>
              <a:t>Gaat het water sneller of trager uitstromen naargelang het vat half of volledig gevuld is? </a:t>
            </a:r>
          </a:p>
          <a:p>
            <a:pPr marL="342891" lvl="1" indent="0">
              <a:spcAft>
                <a:spcPts val="1000"/>
              </a:spcAft>
              <a:buNone/>
            </a:pPr>
            <a:r>
              <a:rPr lang="nl-NL"/>
              <a:t>Wat beïnvloedt de snelheid van de waterstroom?</a:t>
            </a:r>
          </a:p>
        </p:txBody>
      </p:sp>
      <p:sp>
        <p:nvSpPr>
          <p:cNvPr id="9" name="Tijdelijke aanduiding voor inhoud 3">
            <a:extLst>
              <a:ext uri="{FF2B5EF4-FFF2-40B4-BE49-F238E27FC236}">
                <a16:creationId xmlns:a16="http://schemas.microsoft.com/office/drawing/2014/main" id="{8997721D-63EC-7F49-B5F5-3C1B510749AB}"/>
              </a:ext>
            </a:extLst>
          </p:cNvPr>
          <p:cNvSpPr txBox="1">
            <a:spLocks/>
          </p:cNvSpPr>
          <p:nvPr/>
        </p:nvSpPr>
        <p:spPr>
          <a:xfrm>
            <a:off x="431568" y="1155163"/>
            <a:ext cx="6056318" cy="3549229"/>
          </a:xfrm>
          <a:prstGeom prst="rect">
            <a:avLst/>
          </a:prstGeom>
        </p:spPr>
        <p:txBody>
          <a:bodyPr vert="horz" lIns="91440" tIns="45720" rIns="91440" bIns="45720" rtlCol="0">
            <a:normAutofit fontScale="77500" lnSpcReduction="20000"/>
          </a:bodyPr>
          <a:lstStyle>
            <a:lvl1pPr marL="257168" indent="-257168" algn="l" defTabSz="685783" rtl="0" eaLnBrk="1" latinLnBrk="0" hangingPunct="1">
              <a:spcBef>
                <a:spcPct val="20000"/>
              </a:spcBef>
              <a:buClrTx/>
              <a:buFont typeface="Arial" pitchFamily="34" charset="0"/>
              <a:buChar char="•"/>
              <a:defRPr sz="2400" kern="1200">
                <a:solidFill>
                  <a:schemeClr val="tx1"/>
                </a:solidFill>
                <a:latin typeface="+mj-lt"/>
                <a:ea typeface="+mn-ea"/>
                <a:cs typeface="Arial" pitchFamily="34" charset="0"/>
              </a:defRPr>
            </a:lvl1pPr>
            <a:lvl2pPr marL="557199" indent="-214308" algn="l" defTabSz="685783" rtl="0" eaLnBrk="1" latinLnBrk="0" hangingPunct="1">
              <a:spcBef>
                <a:spcPct val="20000"/>
              </a:spcBef>
              <a:buClr>
                <a:srgbClr val="BF18B3"/>
              </a:buClr>
              <a:buFont typeface="Arial" pitchFamily="34" charset="0"/>
              <a:buChar char="–"/>
              <a:defRPr sz="2100" kern="1200">
                <a:solidFill>
                  <a:srgbClr val="BF18B3"/>
                </a:solidFill>
                <a:latin typeface="+mj-lt"/>
                <a:ea typeface="+mn-ea"/>
                <a:cs typeface="Arial" pitchFamily="34" charset="0"/>
              </a:defRPr>
            </a:lvl2pPr>
            <a:lvl3pPr marL="857228" indent="-171446" algn="l" defTabSz="685783" rtl="0" eaLnBrk="1" latinLnBrk="0" hangingPunct="1">
              <a:spcBef>
                <a:spcPct val="20000"/>
              </a:spcBef>
              <a:buClr>
                <a:srgbClr val="F18E00"/>
              </a:buClr>
              <a:buFont typeface="Arial" pitchFamily="34" charset="0"/>
              <a:buChar char="•"/>
              <a:defRPr sz="1800" kern="1200">
                <a:solidFill>
                  <a:srgbClr val="FF8414"/>
                </a:solidFill>
                <a:latin typeface="+mj-lt"/>
                <a:ea typeface="+mn-ea"/>
                <a:cs typeface="Arial" pitchFamily="34" charset="0"/>
              </a:defRPr>
            </a:lvl3pPr>
            <a:lvl4pPr marL="1200120" indent="-171446" algn="l" defTabSz="685783" rtl="0" eaLnBrk="1" latinLnBrk="0" hangingPunct="1">
              <a:spcBef>
                <a:spcPct val="20000"/>
              </a:spcBef>
              <a:buClr>
                <a:schemeClr val="tx1"/>
              </a:buClr>
              <a:buFont typeface="Arial" pitchFamily="34" charset="0"/>
              <a:buChar char="–"/>
              <a:defRPr sz="1500" kern="1200">
                <a:solidFill>
                  <a:schemeClr val="tx1"/>
                </a:solidFill>
                <a:latin typeface="+mj-lt"/>
                <a:ea typeface="+mn-ea"/>
                <a:cs typeface="Arial" pitchFamily="34" charset="0"/>
              </a:defRPr>
            </a:lvl4pPr>
            <a:lvl5pPr marL="1543012" indent="-171446" algn="l" defTabSz="685783" rtl="0" eaLnBrk="1" latinLnBrk="0" hangingPunct="1">
              <a:spcBef>
                <a:spcPct val="20000"/>
              </a:spcBef>
              <a:buClr>
                <a:srgbClr val="BF18B3"/>
              </a:buClr>
              <a:buFont typeface="Arial" panose="020B0604020202020204" pitchFamily="34" charset="0"/>
              <a:buChar char="•"/>
              <a:defRPr sz="1500" kern="1200">
                <a:solidFill>
                  <a:srgbClr val="B22A89"/>
                </a:solidFill>
                <a:latin typeface="+mj-lt"/>
                <a:ea typeface="+mn-ea"/>
                <a:cs typeface="Arial" pitchFamily="34" charset="0"/>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Aft>
                <a:spcPts val="1000"/>
              </a:spcAft>
              <a:buFont typeface="Arial" pitchFamily="34" charset="0"/>
              <a:buNone/>
            </a:pPr>
            <a:r>
              <a:rPr lang="nl-NL" dirty="0"/>
              <a:t>	STEM-project ‘plantbewatering’</a:t>
            </a:r>
          </a:p>
          <a:p>
            <a:pPr>
              <a:spcAft>
                <a:spcPts val="1000"/>
              </a:spcAft>
            </a:pPr>
            <a:r>
              <a:rPr lang="nl-NL" dirty="0"/>
              <a:t>Probleemstelling:</a:t>
            </a:r>
          </a:p>
          <a:p>
            <a:pPr lvl="1">
              <a:spcAft>
                <a:spcPts val="1000"/>
              </a:spcAft>
            </a:pPr>
            <a:r>
              <a:rPr lang="nl-NL" dirty="0"/>
              <a:t>De familie </a:t>
            </a:r>
            <a:r>
              <a:rPr lang="nl-NL" dirty="0" err="1"/>
              <a:t>Quovadis</a:t>
            </a:r>
            <a:r>
              <a:rPr lang="nl-NL" dirty="0"/>
              <a:t> gaat drie weken op vakantie. Ze hebben in huis een dure plant die veel verzorging nodig heeft. Ze vinden niemand die de plant water kan komen geven. Ze zoeken een systeem waarbij de plant tijdens die drie weken automatisch water krijgt.</a:t>
            </a:r>
          </a:p>
          <a:p>
            <a:pPr>
              <a:spcAft>
                <a:spcPts val="1000"/>
              </a:spcAft>
            </a:pPr>
            <a:r>
              <a:rPr lang="nl-NL" dirty="0"/>
              <a:t>Welke Engineeringdoelen en Technologisch-wetenschappelijke doelen (</a:t>
            </a:r>
            <a:r>
              <a:rPr lang="nl-NL" i="1" dirty="0"/>
              <a:t>hydrostatica, elektronica-ICT, pneumatica …</a:t>
            </a:r>
            <a:r>
              <a:rPr lang="nl-NL" dirty="0"/>
              <a:t>) kunnen hieraan gekoppeld worden? </a:t>
            </a:r>
            <a:br>
              <a:rPr lang="nl-NL" dirty="0"/>
            </a:br>
            <a:r>
              <a:rPr lang="nl-NL" dirty="0"/>
              <a:t>Welke concrete lesdoelen kunnen hier uit volgen?</a:t>
            </a:r>
          </a:p>
        </p:txBody>
      </p:sp>
      <p:sp>
        <p:nvSpPr>
          <p:cNvPr id="10" name="Tekstballon: rechthoek met afgeronde hoeken 7">
            <a:extLst>
              <a:ext uri="{FF2B5EF4-FFF2-40B4-BE49-F238E27FC236}">
                <a16:creationId xmlns:a16="http://schemas.microsoft.com/office/drawing/2014/main" id="{AA5560F5-D4F6-F244-A540-B988FC40BF1C}"/>
              </a:ext>
            </a:extLst>
          </p:cNvPr>
          <p:cNvSpPr/>
          <p:nvPr/>
        </p:nvSpPr>
        <p:spPr>
          <a:xfrm>
            <a:off x="5660030" y="60172"/>
            <a:ext cx="2998813" cy="882664"/>
          </a:xfrm>
          <a:prstGeom prst="wedgeRoundRectCallout">
            <a:avLst>
              <a:gd name="adj1" fmla="val 43103"/>
              <a:gd name="adj2" fmla="val 99967"/>
              <a:gd name="adj3" fmla="val 16667"/>
            </a:avLst>
          </a:prstGeom>
          <a:solidFill>
            <a:srgbClr val="5DC2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0" i="0" u="none" strike="noStrike">
                <a:solidFill>
                  <a:srgbClr val="FFFFFF"/>
                </a:solidFill>
                <a:effectLst/>
                <a:latin typeface="Trebuchet MS" panose="020B0603020202020204" pitchFamily="34" charset="0"/>
              </a:rPr>
              <a:t>Voorbeeld van EEN wetenschappelijke methode voor onderzoek</a:t>
            </a:r>
            <a:endParaRPr lang="nl-BE"/>
          </a:p>
        </p:txBody>
      </p:sp>
      <p:pic>
        <p:nvPicPr>
          <p:cNvPr id="1030" name="Picture 6" descr="Afbeeldingsresultaat voor plant bewateren">
            <a:extLst>
              <a:ext uri="{FF2B5EF4-FFF2-40B4-BE49-F238E27FC236}">
                <a16:creationId xmlns:a16="http://schemas.microsoft.com/office/drawing/2014/main" id="{6235328A-C244-3D4B-AC11-57B1AA4635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927" y="4417159"/>
            <a:ext cx="2473678" cy="2440841"/>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ep 11">
            <a:extLst>
              <a:ext uri="{FF2B5EF4-FFF2-40B4-BE49-F238E27FC236}">
                <a16:creationId xmlns:a16="http://schemas.microsoft.com/office/drawing/2014/main" id="{D9BCFA80-3F6A-6249-828F-E2E2AF29B7CD}"/>
              </a:ext>
            </a:extLst>
          </p:cNvPr>
          <p:cNvGrpSpPr/>
          <p:nvPr/>
        </p:nvGrpSpPr>
        <p:grpSpPr>
          <a:xfrm>
            <a:off x="2962965" y="4910695"/>
            <a:ext cx="2343689" cy="1430828"/>
            <a:chOff x="2962965" y="4910695"/>
            <a:chExt cx="2343689" cy="1430828"/>
          </a:xfrm>
        </p:grpSpPr>
        <p:pic>
          <p:nvPicPr>
            <p:cNvPr id="13" name="Picture 2" descr="IoT using Firebase and NodeMCU - Hackster.io">
              <a:extLst>
                <a:ext uri="{FF2B5EF4-FFF2-40B4-BE49-F238E27FC236}">
                  <a16:creationId xmlns:a16="http://schemas.microsoft.com/office/drawing/2014/main" id="{C4EF3A2C-CC8D-B64F-9997-5F7ADC3C260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8495"/>
            <a:stretch/>
          </p:blipFill>
          <p:spPr bwMode="auto">
            <a:xfrm>
              <a:off x="2962965" y="4910695"/>
              <a:ext cx="2343689" cy="1430828"/>
            </a:xfrm>
            <a:prstGeom prst="rect">
              <a:avLst/>
            </a:prstGeom>
            <a:noFill/>
            <a:extLst>
              <a:ext uri="{909E8E84-426E-40DD-AFC4-6F175D3DCCD1}">
                <a14:hiddenFill xmlns:a14="http://schemas.microsoft.com/office/drawing/2010/main">
                  <a:solidFill>
                    <a:srgbClr val="FFFFFF"/>
                  </a:solidFill>
                </a14:hiddenFill>
              </a:ext>
            </a:extLst>
          </p:spPr>
        </p:pic>
        <p:sp>
          <p:nvSpPr>
            <p:cNvPr id="14" name="Rechthoek 13">
              <a:extLst>
                <a:ext uri="{FF2B5EF4-FFF2-40B4-BE49-F238E27FC236}">
                  <a16:creationId xmlns:a16="http://schemas.microsoft.com/office/drawing/2014/main" id="{C8F0815C-E2C4-194C-A64C-10D08609DF26}"/>
                </a:ext>
              </a:extLst>
            </p:cNvPr>
            <p:cNvSpPr/>
            <p:nvPr/>
          </p:nvSpPr>
          <p:spPr>
            <a:xfrm>
              <a:off x="3130365" y="5190087"/>
              <a:ext cx="496762" cy="2063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EDD3FB1B-9B18-2B42-92C1-EA9A82AEF637}"/>
                </a:ext>
              </a:extLst>
            </p:cNvPr>
            <p:cNvSpPr/>
            <p:nvPr/>
          </p:nvSpPr>
          <p:spPr>
            <a:xfrm>
              <a:off x="3130365" y="5190087"/>
              <a:ext cx="496762" cy="103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9564845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1DDE969B-E1F3-4818-A179-5429987D2791}"/>
              </a:ext>
            </a:extLst>
          </p:cNvPr>
          <p:cNvSpPr>
            <a:spLocks noGrp="1"/>
          </p:cNvSpPr>
          <p:nvPr>
            <p:ph type="sldNum" sz="quarter" idx="11"/>
          </p:nvPr>
        </p:nvSpPr>
        <p:spPr/>
        <p:txBody>
          <a:bodyPr/>
          <a:lstStyle/>
          <a:p>
            <a:fld id="{189E3A5C-986B-47BE-8F96-3787467B82A8}" type="slidenum">
              <a:rPr lang="nl-BE" smtClean="0">
                <a:solidFill>
                  <a:prstClr val="white"/>
                </a:solidFill>
              </a:rPr>
              <a:pPr/>
              <a:t>43</a:t>
            </a:fld>
            <a:endParaRPr lang="nl-BE">
              <a:solidFill>
                <a:prstClr val="white"/>
              </a:solidFill>
            </a:endParaRPr>
          </a:p>
        </p:txBody>
      </p:sp>
      <p:graphicFrame>
        <p:nvGraphicFramePr>
          <p:cNvPr id="6" name="Tijdelijke aanduiding voor inhoud 5">
            <a:extLst>
              <a:ext uri="{FF2B5EF4-FFF2-40B4-BE49-F238E27FC236}">
                <a16:creationId xmlns:a16="http://schemas.microsoft.com/office/drawing/2014/main" id="{18F14E8C-D9AD-4DC0-BEE4-01C71573319F}"/>
              </a:ext>
            </a:extLst>
          </p:cNvPr>
          <p:cNvGraphicFramePr>
            <a:graphicFrameLocks noGrp="1"/>
          </p:cNvGraphicFramePr>
          <p:nvPr>
            <p:ph idx="1"/>
            <p:extLst>
              <p:ext uri="{D42A27DB-BD31-4B8C-83A1-F6EECF244321}">
                <p14:modId xmlns:p14="http://schemas.microsoft.com/office/powerpoint/2010/main" val="252097561"/>
              </p:ext>
            </p:extLst>
          </p:nvPr>
        </p:nvGraphicFramePr>
        <p:xfrm>
          <a:off x="2121101" y="1432578"/>
          <a:ext cx="7949798" cy="2963720"/>
        </p:xfrm>
        <a:graphic>
          <a:graphicData uri="http://schemas.openxmlformats.org/drawingml/2006/table">
            <a:tbl>
              <a:tblPr firstRow="1" bandRow="1">
                <a:tableStyleId>{5C22544A-7EE6-4342-B048-85BDC9FD1C3A}</a:tableStyleId>
              </a:tblPr>
              <a:tblGrid>
                <a:gridCol w="2164733">
                  <a:extLst>
                    <a:ext uri="{9D8B030D-6E8A-4147-A177-3AD203B41FA5}">
                      <a16:colId xmlns:a16="http://schemas.microsoft.com/office/drawing/2014/main" val="2317072251"/>
                    </a:ext>
                  </a:extLst>
                </a:gridCol>
                <a:gridCol w="3135132">
                  <a:extLst>
                    <a:ext uri="{9D8B030D-6E8A-4147-A177-3AD203B41FA5}">
                      <a16:colId xmlns:a16="http://schemas.microsoft.com/office/drawing/2014/main" val="371238665"/>
                    </a:ext>
                  </a:extLst>
                </a:gridCol>
                <a:gridCol w="2649933">
                  <a:extLst>
                    <a:ext uri="{9D8B030D-6E8A-4147-A177-3AD203B41FA5}">
                      <a16:colId xmlns:a16="http://schemas.microsoft.com/office/drawing/2014/main" val="3995919220"/>
                    </a:ext>
                  </a:extLst>
                </a:gridCol>
              </a:tblGrid>
              <a:tr h="483016">
                <a:tc>
                  <a:txBody>
                    <a:bodyPr/>
                    <a:lstStyle/>
                    <a:p>
                      <a:pPr marL="0" algn="ctr" rtl="0" eaLnBrk="1" latinLnBrk="0" hangingPunct="1">
                        <a:spcBef>
                          <a:spcPts val="0"/>
                        </a:spcBef>
                        <a:spcAft>
                          <a:spcPts val="0"/>
                        </a:spcAft>
                      </a:pPr>
                      <a:r>
                        <a:rPr lang="nl-NL" sz="1800" kern="1200" dirty="0">
                          <a:effectLst/>
                        </a:rPr>
                        <a:t>Regio</a:t>
                      </a:r>
                      <a:endParaRPr lang="nl-NL" dirty="0">
                        <a:effectLst/>
                      </a:endParaRPr>
                    </a:p>
                  </a:txBody>
                  <a:tcPr marL="0" marR="0" marT="0" marB="0" anchor="ctr"/>
                </a:tc>
                <a:tc>
                  <a:txBody>
                    <a:bodyPr/>
                    <a:lstStyle/>
                    <a:p>
                      <a:pPr marL="0" algn="ctr" rtl="0" eaLnBrk="1" latinLnBrk="0" hangingPunct="1">
                        <a:spcBef>
                          <a:spcPts val="0"/>
                        </a:spcBef>
                        <a:spcAft>
                          <a:spcPts val="0"/>
                        </a:spcAft>
                      </a:pPr>
                      <a:r>
                        <a:rPr lang="nl-NL" sz="1800" kern="1200">
                          <a:effectLst/>
                        </a:rPr>
                        <a:t>Datum</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800" kern="1200">
                          <a:effectLst/>
                        </a:rPr>
                        <a:t>Uur</a:t>
                      </a:r>
                      <a:endParaRPr lang="nl-NL">
                        <a:effectLst/>
                      </a:endParaRPr>
                    </a:p>
                  </a:txBody>
                  <a:tcPr marL="0" marR="0" marT="0" marB="0" anchor="ctr"/>
                </a:tc>
                <a:extLst>
                  <a:ext uri="{0D108BD9-81ED-4DB2-BD59-A6C34878D82A}">
                    <a16:rowId xmlns:a16="http://schemas.microsoft.com/office/drawing/2014/main" val="1389131609"/>
                  </a:ext>
                </a:extLst>
              </a:tr>
              <a:tr h="483016">
                <a:tc>
                  <a:txBody>
                    <a:bodyPr/>
                    <a:lstStyle/>
                    <a:p>
                      <a:pPr marL="0" rtl="0" latinLnBrk="0">
                        <a:spcBef>
                          <a:spcPts val="0"/>
                        </a:spcBef>
                        <a:spcAft>
                          <a:spcPts val="0"/>
                        </a:spcAft>
                      </a:pPr>
                      <a:r>
                        <a:rPr lang="nl-NL" sz="1800">
                          <a:effectLst/>
                        </a:rPr>
                        <a:t>Antwerpen</a:t>
                      </a:r>
                      <a:endParaRPr lang="nl-NL">
                        <a:effectLst/>
                      </a:endParaRPr>
                    </a:p>
                  </a:txBody>
                  <a:tcPr marL="0" marR="0" marT="0" marB="0" anchor="ctr"/>
                </a:tc>
                <a:tc>
                  <a:txBody>
                    <a:bodyPr/>
                    <a:lstStyle/>
                    <a:p>
                      <a:pPr marL="0" algn="ctr" rtl="0" eaLnBrk="1" latinLnBrk="0" hangingPunct="1">
                        <a:spcBef>
                          <a:spcPts val="0"/>
                        </a:spcBef>
                        <a:spcAft>
                          <a:spcPts val="0"/>
                        </a:spcAft>
                      </a:pPr>
                      <a:r>
                        <a:rPr lang="nl-BE" sz="1800">
                          <a:effectLst/>
                        </a:rPr>
                        <a:t>Woensdag 17 maart 2021</a:t>
                      </a:r>
                      <a:endParaRPr lang="nl-BE">
                        <a:effectLst/>
                      </a:endParaRPr>
                    </a:p>
                  </a:txBody>
                  <a:tcPr marL="0" marR="0" marT="0" marB="0" anchor="ctr"/>
                </a:tc>
                <a:tc>
                  <a:txBody>
                    <a:bodyPr/>
                    <a:lstStyle/>
                    <a:p>
                      <a:pPr marL="0" algn="ctr" rtl="0" eaLnBrk="1" latinLnBrk="0" hangingPunct="1">
                        <a:spcBef>
                          <a:spcPts val="0"/>
                        </a:spcBef>
                        <a:spcAft>
                          <a:spcPts val="0"/>
                        </a:spcAft>
                      </a:pPr>
                      <a:r>
                        <a:rPr lang="nl-BE" sz="1800">
                          <a:effectLst/>
                        </a:rPr>
                        <a:t>09u00 – 12u00</a:t>
                      </a:r>
                      <a:endParaRPr lang="nl-BE">
                        <a:effectLst/>
                      </a:endParaRPr>
                    </a:p>
                  </a:txBody>
                  <a:tcPr marL="0" marR="0" marT="0" marB="0" anchor="ctr"/>
                </a:tc>
                <a:extLst>
                  <a:ext uri="{0D108BD9-81ED-4DB2-BD59-A6C34878D82A}">
                    <a16:rowId xmlns:a16="http://schemas.microsoft.com/office/drawing/2014/main" val="4211247936"/>
                  </a:ext>
                </a:extLst>
              </a:tr>
              <a:tr h="483016">
                <a:tc>
                  <a:txBody>
                    <a:bodyPr/>
                    <a:lstStyle/>
                    <a:p>
                      <a:pPr marL="0" rtl="0" latinLnBrk="0">
                        <a:spcBef>
                          <a:spcPts val="0"/>
                        </a:spcBef>
                        <a:spcAft>
                          <a:spcPts val="0"/>
                        </a:spcAft>
                      </a:pPr>
                      <a:r>
                        <a:rPr lang="nl-NL" sz="1800">
                          <a:effectLst/>
                        </a:rPr>
                        <a:t>West- Vlaanderen</a:t>
                      </a:r>
                      <a:endParaRPr lang="nl-NL">
                        <a:effectLst/>
                      </a:endParaRPr>
                    </a:p>
                  </a:txBody>
                  <a:tcPr marL="0" marR="0" marT="0" marB="0" anchor="ctr"/>
                </a:tc>
                <a:tc>
                  <a:txBody>
                    <a:bodyPr/>
                    <a:lstStyle/>
                    <a:p>
                      <a:pPr marL="0" algn="ctr" rtl="0" eaLnBrk="1" latinLnBrk="0" hangingPunct="1">
                        <a:spcBef>
                          <a:spcPts val="0"/>
                        </a:spcBef>
                        <a:spcAft>
                          <a:spcPts val="0"/>
                        </a:spcAft>
                      </a:pPr>
                      <a:r>
                        <a:rPr lang="nl-BE" sz="1800">
                          <a:effectLst/>
                        </a:rPr>
                        <a:t>Vrijdag 12 maart 2021</a:t>
                      </a:r>
                      <a:endParaRPr lang="nl-BE">
                        <a:effectLst/>
                      </a:endParaRPr>
                    </a:p>
                  </a:txBody>
                  <a:tcPr marL="0" marR="0" marT="0" marB="0" anchor="ctr"/>
                </a:tc>
                <a:tc>
                  <a:txBody>
                    <a:bodyPr/>
                    <a:lstStyle/>
                    <a:p>
                      <a:pPr marL="0" marR="0" indent="0" algn="ctr" rtl="0" eaLnBrk="1" fontAlgn="auto" latinLnBrk="0" hangingPunct="1">
                        <a:spcBef>
                          <a:spcPts val="0"/>
                        </a:spcBef>
                        <a:spcAft>
                          <a:spcPts val="0"/>
                        </a:spcAft>
                      </a:pPr>
                      <a:r>
                        <a:rPr lang="nl-BE" sz="1800">
                          <a:effectLst/>
                        </a:rPr>
                        <a:t>09u00 – 12u00</a:t>
                      </a:r>
                      <a:endParaRPr lang="nl-BE">
                        <a:effectLst/>
                      </a:endParaRPr>
                    </a:p>
                  </a:txBody>
                  <a:tcPr marL="0" marR="0" marT="0" marB="0" anchor="ctr"/>
                </a:tc>
                <a:extLst>
                  <a:ext uri="{0D108BD9-81ED-4DB2-BD59-A6C34878D82A}">
                    <a16:rowId xmlns:a16="http://schemas.microsoft.com/office/drawing/2014/main" val="3149873246"/>
                  </a:ext>
                </a:extLst>
              </a:tr>
              <a:tr h="483016">
                <a:tc>
                  <a:txBody>
                    <a:bodyPr/>
                    <a:lstStyle/>
                    <a:p>
                      <a:pPr marL="0" rtl="0" latinLnBrk="0">
                        <a:spcBef>
                          <a:spcPts val="0"/>
                        </a:spcBef>
                        <a:spcAft>
                          <a:spcPts val="0"/>
                        </a:spcAft>
                      </a:pPr>
                      <a:r>
                        <a:rPr lang="nl-NL" sz="1800">
                          <a:effectLst/>
                        </a:rPr>
                        <a:t>Oost- Vlaanderen</a:t>
                      </a:r>
                      <a:endParaRPr lang="nl-NL">
                        <a:effectLst/>
                      </a:endParaRPr>
                    </a:p>
                  </a:txBody>
                  <a:tcPr marL="0" marR="0" marT="0" marB="0" anchor="ctr"/>
                </a:tc>
                <a:tc>
                  <a:txBody>
                    <a:bodyPr/>
                    <a:lstStyle/>
                    <a:p>
                      <a:pPr marL="0" algn="ctr" rtl="0" eaLnBrk="1" latinLnBrk="0" hangingPunct="1">
                        <a:spcBef>
                          <a:spcPts val="0"/>
                        </a:spcBef>
                        <a:spcAft>
                          <a:spcPts val="0"/>
                        </a:spcAft>
                      </a:pPr>
                      <a:r>
                        <a:rPr lang="nl-BE" sz="1800">
                          <a:effectLst/>
                        </a:rPr>
                        <a:t>Donderdag 18 maart 2021</a:t>
                      </a:r>
                    </a:p>
                    <a:p>
                      <a:pPr marL="0" algn="ctr" rtl="0" eaLnBrk="1" latinLnBrk="0" hangingPunct="1">
                        <a:spcBef>
                          <a:spcPts val="0"/>
                        </a:spcBef>
                        <a:spcAft>
                          <a:spcPts val="0"/>
                        </a:spcAft>
                      </a:pPr>
                      <a:r>
                        <a:rPr lang="nl-BE" sz="1800">
                          <a:effectLst/>
                        </a:rPr>
                        <a:t>Dinsdag 18 mei 2021</a:t>
                      </a:r>
                      <a:endParaRPr lang="nl-BE">
                        <a:effectLst/>
                      </a:endParaRPr>
                    </a:p>
                  </a:txBody>
                  <a:tcPr marL="0" marR="0" marT="0" marB="0" anchor="ctr"/>
                </a:tc>
                <a:tc>
                  <a:txBody>
                    <a:bodyPr/>
                    <a:lstStyle/>
                    <a:p>
                      <a:pPr marL="0" algn="ctr" rtl="0" eaLnBrk="1" latinLnBrk="0" hangingPunct="1">
                        <a:spcBef>
                          <a:spcPts val="0"/>
                        </a:spcBef>
                        <a:spcAft>
                          <a:spcPts val="0"/>
                        </a:spcAft>
                      </a:pPr>
                      <a:r>
                        <a:rPr lang="nl-BE" sz="1800">
                          <a:effectLst/>
                        </a:rPr>
                        <a:t>09u00 – 12u00</a:t>
                      </a:r>
                    </a:p>
                    <a:p>
                      <a:pPr marL="0" marR="0" lvl="0" indent="0" algn="ctr" defTabSz="685783" rtl="0" eaLnBrk="1" fontAlgn="auto" latinLnBrk="0" hangingPunct="1">
                        <a:lnSpc>
                          <a:spcPct val="100000"/>
                        </a:lnSpc>
                        <a:spcBef>
                          <a:spcPts val="0"/>
                        </a:spcBef>
                        <a:spcAft>
                          <a:spcPts val="0"/>
                        </a:spcAft>
                        <a:buClrTx/>
                        <a:buSzTx/>
                        <a:buFontTx/>
                        <a:buNone/>
                        <a:tabLst/>
                        <a:defRPr/>
                      </a:pPr>
                      <a:r>
                        <a:rPr lang="nl-BE" sz="1800" kern="1200">
                          <a:solidFill>
                            <a:schemeClr val="dk1"/>
                          </a:solidFill>
                          <a:effectLst/>
                          <a:latin typeface="+mn-lt"/>
                          <a:ea typeface="+mn-ea"/>
                          <a:cs typeface="+mn-cs"/>
                        </a:rPr>
                        <a:t>09u00 – 12u00</a:t>
                      </a:r>
                    </a:p>
                  </a:txBody>
                  <a:tcPr marL="0" marR="0" marT="0" marB="0" anchor="ctr"/>
                </a:tc>
                <a:extLst>
                  <a:ext uri="{0D108BD9-81ED-4DB2-BD59-A6C34878D82A}">
                    <a16:rowId xmlns:a16="http://schemas.microsoft.com/office/drawing/2014/main" val="1216087635"/>
                  </a:ext>
                </a:extLst>
              </a:tr>
              <a:tr h="483016">
                <a:tc>
                  <a:txBody>
                    <a:bodyPr/>
                    <a:lstStyle/>
                    <a:p>
                      <a:pPr marL="0" rtl="0" latinLnBrk="0">
                        <a:spcBef>
                          <a:spcPts val="0"/>
                        </a:spcBef>
                        <a:spcAft>
                          <a:spcPts val="0"/>
                        </a:spcAft>
                      </a:pPr>
                      <a:r>
                        <a:rPr lang="nl-NL" sz="1800">
                          <a:effectLst/>
                        </a:rPr>
                        <a:t>Limburg</a:t>
                      </a:r>
                      <a:endParaRPr lang="nl-NL">
                        <a:effectLst/>
                      </a:endParaRPr>
                    </a:p>
                  </a:txBody>
                  <a:tcPr marL="0" marR="0" marT="0" marB="0" anchor="ctr"/>
                </a:tc>
                <a:tc>
                  <a:txBody>
                    <a:bodyPr/>
                    <a:lstStyle/>
                    <a:p>
                      <a:pPr marL="0" algn="ctr" rtl="0" eaLnBrk="1" latinLnBrk="0" hangingPunct="1">
                        <a:spcBef>
                          <a:spcPts val="0"/>
                        </a:spcBef>
                        <a:spcAft>
                          <a:spcPts val="0"/>
                        </a:spcAft>
                      </a:pPr>
                      <a:r>
                        <a:rPr lang="nl-BE" sz="1800">
                          <a:effectLst/>
                        </a:rPr>
                        <a:t>Woensdag 17 maart 2021</a:t>
                      </a:r>
                      <a:endParaRPr lang="nl-BE">
                        <a:effectLst/>
                      </a:endParaRPr>
                    </a:p>
                  </a:txBody>
                  <a:tcPr marL="0" marR="0" marT="0" marB="0" anchor="ctr"/>
                </a:tc>
                <a:tc>
                  <a:txBody>
                    <a:bodyPr/>
                    <a:lstStyle/>
                    <a:p>
                      <a:pPr marL="0" algn="ctr" rtl="0" eaLnBrk="1" latinLnBrk="0" hangingPunct="1">
                        <a:spcBef>
                          <a:spcPts val="0"/>
                        </a:spcBef>
                        <a:spcAft>
                          <a:spcPts val="0"/>
                        </a:spcAft>
                      </a:pPr>
                      <a:r>
                        <a:rPr lang="nl-BE" sz="1800">
                          <a:effectLst/>
                        </a:rPr>
                        <a:t>09u00 – 12u00</a:t>
                      </a:r>
                      <a:endParaRPr lang="nl-BE">
                        <a:effectLst/>
                      </a:endParaRPr>
                    </a:p>
                  </a:txBody>
                  <a:tcPr marL="0" marR="0" marT="0" marB="0" anchor="ctr"/>
                </a:tc>
                <a:extLst>
                  <a:ext uri="{0D108BD9-81ED-4DB2-BD59-A6C34878D82A}">
                    <a16:rowId xmlns:a16="http://schemas.microsoft.com/office/drawing/2014/main" val="4048921688"/>
                  </a:ext>
                </a:extLst>
              </a:tr>
              <a:tr h="483016">
                <a:tc>
                  <a:txBody>
                    <a:bodyPr/>
                    <a:lstStyle/>
                    <a:p>
                      <a:pPr marL="0" rtl="0" latinLnBrk="0">
                        <a:spcBef>
                          <a:spcPts val="0"/>
                        </a:spcBef>
                        <a:spcAft>
                          <a:spcPts val="0"/>
                        </a:spcAft>
                      </a:pPr>
                      <a:r>
                        <a:rPr lang="nl-NL" sz="1800">
                          <a:effectLst/>
                        </a:rPr>
                        <a:t>Mechelen – Brussel</a:t>
                      </a:r>
                      <a:endParaRPr lang="nl-NL">
                        <a:effectLst/>
                      </a:endParaRPr>
                    </a:p>
                  </a:txBody>
                  <a:tcPr marL="0" marR="0" marT="0" marB="0" anchor="ctr"/>
                </a:tc>
                <a:tc>
                  <a:txBody>
                    <a:bodyPr/>
                    <a:lstStyle/>
                    <a:p>
                      <a:pPr marL="0" algn="ctr" rtl="0" eaLnBrk="1" latinLnBrk="0" hangingPunct="1">
                        <a:spcBef>
                          <a:spcPts val="0"/>
                        </a:spcBef>
                        <a:spcAft>
                          <a:spcPts val="0"/>
                        </a:spcAft>
                      </a:pPr>
                      <a:r>
                        <a:rPr lang="nl-BE" sz="1800">
                          <a:effectLst/>
                        </a:rPr>
                        <a:t>Woensdag 17 maart 2021</a:t>
                      </a:r>
                      <a:endParaRPr lang="nl-BE">
                        <a:effectLst/>
                      </a:endParaRPr>
                    </a:p>
                  </a:txBody>
                  <a:tcPr marL="0" marR="0" marT="0" marB="0" anchor="ctr"/>
                </a:tc>
                <a:tc>
                  <a:txBody>
                    <a:bodyPr/>
                    <a:lstStyle/>
                    <a:p>
                      <a:pPr marL="0" algn="ctr" rtl="0" eaLnBrk="1" latinLnBrk="0" hangingPunct="1">
                        <a:spcBef>
                          <a:spcPts val="0"/>
                        </a:spcBef>
                        <a:spcAft>
                          <a:spcPts val="0"/>
                        </a:spcAft>
                      </a:pPr>
                      <a:r>
                        <a:rPr lang="nl-BE" sz="1800" dirty="0">
                          <a:effectLst/>
                        </a:rPr>
                        <a:t>09u00 – 12u00</a:t>
                      </a:r>
                      <a:endParaRPr lang="nl-BE" dirty="0">
                        <a:effectLst/>
                      </a:endParaRPr>
                    </a:p>
                  </a:txBody>
                  <a:tcPr marL="0" marR="0" marT="0" marB="0" anchor="ctr"/>
                </a:tc>
                <a:extLst>
                  <a:ext uri="{0D108BD9-81ED-4DB2-BD59-A6C34878D82A}">
                    <a16:rowId xmlns:a16="http://schemas.microsoft.com/office/drawing/2014/main" val="1138532660"/>
                  </a:ext>
                </a:extLst>
              </a:tr>
            </a:tbl>
          </a:graphicData>
        </a:graphic>
      </p:graphicFrame>
      <p:pic>
        <p:nvPicPr>
          <p:cNvPr id="7" name="Afbeelding 7" descr="Afbeelding met tekst&#10;&#10;Automatisch gegenereerde beschrijving">
            <a:extLst>
              <a:ext uri="{FF2B5EF4-FFF2-40B4-BE49-F238E27FC236}">
                <a16:creationId xmlns:a16="http://schemas.microsoft.com/office/drawing/2014/main" id="{A914F203-192F-43AD-9319-99F1D3D65D92}"/>
              </a:ext>
            </a:extLst>
          </p:cNvPr>
          <p:cNvPicPr>
            <a:picLocks noChangeAspect="1"/>
          </p:cNvPicPr>
          <p:nvPr/>
        </p:nvPicPr>
        <p:blipFill>
          <a:blip r:embed="rId2"/>
          <a:stretch>
            <a:fillRect/>
          </a:stretch>
        </p:blipFill>
        <p:spPr>
          <a:xfrm>
            <a:off x="9446302" y="1885"/>
            <a:ext cx="2743200" cy="733245"/>
          </a:xfrm>
          <a:prstGeom prst="rect">
            <a:avLst/>
          </a:prstGeom>
        </p:spPr>
      </p:pic>
    </p:spTree>
    <p:extLst>
      <p:ext uri="{BB962C8B-B14F-4D97-AF65-F5344CB8AC3E}">
        <p14:creationId xmlns:p14="http://schemas.microsoft.com/office/powerpoint/2010/main" val="14429378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1DDE969B-E1F3-4818-A179-5429987D2791}"/>
              </a:ext>
            </a:extLst>
          </p:cNvPr>
          <p:cNvSpPr>
            <a:spLocks noGrp="1"/>
          </p:cNvSpPr>
          <p:nvPr>
            <p:ph type="sldNum" sz="quarter" idx="11"/>
          </p:nvPr>
        </p:nvSpPr>
        <p:spPr/>
        <p:txBody>
          <a:bodyPr/>
          <a:lstStyle/>
          <a:p>
            <a:fld id="{189E3A5C-986B-47BE-8F96-3787467B82A8}" type="slidenum">
              <a:rPr lang="nl-BE" smtClean="0">
                <a:solidFill>
                  <a:prstClr val="white"/>
                </a:solidFill>
              </a:rPr>
              <a:pPr/>
              <a:t>44</a:t>
            </a:fld>
            <a:endParaRPr lang="nl-BE">
              <a:solidFill>
                <a:prstClr val="white"/>
              </a:solidFill>
            </a:endParaRPr>
          </a:p>
        </p:txBody>
      </p:sp>
      <p:pic>
        <p:nvPicPr>
          <p:cNvPr id="7" name="Afbeelding 7" descr="Afbeelding met tekst&#10;&#10;Automatisch gegenereerde beschrijving">
            <a:extLst>
              <a:ext uri="{FF2B5EF4-FFF2-40B4-BE49-F238E27FC236}">
                <a16:creationId xmlns:a16="http://schemas.microsoft.com/office/drawing/2014/main" id="{A914F203-192F-43AD-9319-99F1D3D65D92}"/>
              </a:ext>
            </a:extLst>
          </p:cNvPr>
          <p:cNvPicPr>
            <a:picLocks noChangeAspect="1"/>
          </p:cNvPicPr>
          <p:nvPr/>
        </p:nvPicPr>
        <p:blipFill>
          <a:blip r:embed="rId3"/>
          <a:stretch>
            <a:fillRect/>
          </a:stretch>
        </p:blipFill>
        <p:spPr>
          <a:xfrm>
            <a:off x="9446302" y="1885"/>
            <a:ext cx="2743200" cy="733245"/>
          </a:xfrm>
          <a:prstGeom prst="rect">
            <a:avLst/>
          </a:prstGeom>
        </p:spPr>
      </p:pic>
      <p:graphicFrame>
        <p:nvGraphicFramePr>
          <p:cNvPr id="3" name="Tabel 2">
            <a:extLst>
              <a:ext uri="{FF2B5EF4-FFF2-40B4-BE49-F238E27FC236}">
                <a16:creationId xmlns:a16="http://schemas.microsoft.com/office/drawing/2014/main" id="{AC9B4E76-F98B-4C8A-AAF9-A8A76EE97183}"/>
              </a:ext>
            </a:extLst>
          </p:cNvPr>
          <p:cNvGraphicFramePr>
            <a:graphicFrameLocks noGrp="1"/>
          </p:cNvGraphicFramePr>
          <p:nvPr>
            <p:extLst>
              <p:ext uri="{D42A27DB-BD31-4B8C-83A1-F6EECF244321}">
                <p14:modId xmlns:p14="http://schemas.microsoft.com/office/powerpoint/2010/main" val="106789705"/>
              </p:ext>
            </p:extLst>
          </p:nvPr>
        </p:nvGraphicFramePr>
        <p:xfrm>
          <a:off x="1061106" y="2077157"/>
          <a:ext cx="9857740" cy="3309687"/>
        </p:xfrm>
        <a:graphic>
          <a:graphicData uri="http://schemas.openxmlformats.org/drawingml/2006/table">
            <a:tbl>
              <a:tblPr firstCol="1" bandRow="1">
                <a:tableStyleId>{5C22544A-7EE6-4342-B048-85BDC9FD1C3A}</a:tableStyleId>
              </a:tblPr>
              <a:tblGrid>
                <a:gridCol w="1185383">
                  <a:extLst>
                    <a:ext uri="{9D8B030D-6E8A-4147-A177-3AD203B41FA5}">
                      <a16:colId xmlns:a16="http://schemas.microsoft.com/office/drawing/2014/main" val="2293288959"/>
                    </a:ext>
                  </a:extLst>
                </a:gridCol>
                <a:gridCol w="8672357">
                  <a:extLst>
                    <a:ext uri="{9D8B030D-6E8A-4147-A177-3AD203B41FA5}">
                      <a16:colId xmlns:a16="http://schemas.microsoft.com/office/drawing/2014/main" val="3873602125"/>
                    </a:ext>
                  </a:extLst>
                </a:gridCol>
              </a:tblGrid>
              <a:tr h="300575">
                <a:tc gridSpan="2">
                  <a:txBody>
                    <a:bodyPr/>
                    <a:lstStyle/>
                    <a:p>
                      <a:pPr algn="ctr">
                        <a:lnSpc>
                          <a:spcPct val="130000"/>
                        </a:lnSpc>
                        <a:spcAft>
                          <a:spcPts val="1000"/>
                        </a:spcAft>
                      </a:pPr>
                      <a:r>
                        <a:rPr lang="nl-BE" sz="180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rPr>
                        <a:t>Info sessies videolessen Python - Dodona</a:t>
                      </a:r>
                    </a:p>
                  </a:txBody>
                  <a:tcPr marL="68580" marR="68580" marT="0" marB="0"/>
                </a:tc>
                <a:tc hMerge="1">
                  <a:txBody>
                    <a:bodyPr/>
                    <a:lstStyle/>
                    <a:p>
                      <a:pPr>
                        <a:lnSpc>
                          <a:spcPct val="130000"/>
                        </a:lnSpc>
                        <a:spcAft>
                          <a:spcPts val="1000"/>
                        </a:spcAft>
                      </a:pPr>
                      <a:endParaRPr lang="nl-BE" sz="1800" dirty="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44260066"/>
                  </a:ext>
                </a:extLst>
              </a:tr>
              <a:tr h="300575">
                <a:tc rowSpan="2">
                  <a:txBody>
                    <a:bodyPr/>
                    <a:lstStyle/>
                    <a:p>
                      <a:pPr>
                        <a:lnSpc>
                          <a:spcPct val="130000"/>
                        </a:lnSpc>
                        <a:spcAft>
                          <a:spcPts val="1000"/>
                        </a:spcAft>
                      </a:pPr>
                      <a:r>
                        <a:rPr lang="nl-BE" sz="1800" dirty="0">
                          <a:effectLst/>
                        </a:rPr>
                        <a:t>Sessie 1</a:t>
                      </a:r>
                      <a:endParaRPr lang="nl-BE" sz="1800" dirty="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spcAft>
                          <a:spcPts val="1000"/>
                        </a:spcAft>
                      </a:pPr>
                      <a:r>
                        <a:rPr lang="nl-BE" sz="1800" dirty="0">
                          <a:effectLst/>
                        </a:rPr>
                        <a:t>kennismaking, didactische aanpak, mogelijkheden, gebruiksgemak, getuigenissen leerkrachten</a:t>
                      </a:r>
                      <a:endParaRPr lang="nl-BE" sz="1800" dirty="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7802586"/>
                  </a:ext>
                </a:extLst>
              </a:tr>
              <a:tr h="300575">
                <a:tc vMerge="1">
                  <a:txBody>
                    <a:bodyPr/>
                    <a:lstStyle/>
                    <a:p>
                      <a:endParaRPr lang="nl-BE"/>
                    </a:p>
                  </a:txBody>
                  <a:tcPr/>
                </a:tc>
                <a:tc>
                  <a:txBody>
                    <a:bodyPr/>
                    <a:lstStyle/>
                    <a:p>
                      <a:pPr>
                        <a:lnSpc>
                          <a:spcPct val="130000"/>
                        </a:lnSpc>
                        <a:spcAft>
                          <a:spcPts val="1000"/>
                        </a:spcAft>
                      </a:pPr>
                      <a:r>
                        <a:rPr lang="nl-BE" sz="1800">
                          <a:effectLst/>
                        </a:rPr>
                        <a:t>Maandag 29/3/2021 14u tot 15u</a:t>
                      </a:r>
                      <a:endParaRPr lang="nl-BE" sz="18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67699738"/>
                  </a:ext>
                </a:extLst>
              </a:tr>
              <a:tr h="635620">
                <a:tc rowSpan="2">
                  <a:txBody>
                    <a:bodyPr/>
                    <a:lstStyle/>
                    <a:p>
                      <a:pPr>
                        <a:lnSpc>
                          <a:spcPct val="130000"/>
                        </a:lnSpc>
                        <a:spcAft>
                          <a:spcPts val="1000"/>
                        </a:spcAft>
                      </a:pPr>
                      <a:r>
                        <a:rPr lang="nl-BE" sz="1800">
                          <a:effectLst/>
                        </a:rPr>
                        <a:t>Sessie 2</a:t>
                      </a:r>
                      <a:endParaRPr lang="nl-BE" sz="18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spcAft>
                          <a:spcPts val="1000"/>
                        </a:spcAft>
                      </a:pPr>
                      <a:r>
                        <a:rPr lang="nl-BE" sz="1800" dirty="0" err="1">
                          <a:effectLst/>
                        </a:rPr>
                        <a:t>Dodona</a:t>
                      </a:r>
                      <a:r>
                        <a:rPr lang="nl-BE" sz="1800" dirty="0">
                          <a:effectLst/>
                        </a:rPr>
                        <a:t> voor en achter de schermen, hoe lessen implementeren, cursussen maken, met ingebouwde </a:t>
                      </a:r>
                      <a:r>
                        <a:rPr lang="nl-BE" sz="1800" dirty="0" err="1">
                          <a:effectLst/>
                        </a:rPr>
                        <a:t>learning</a:t>
                      </a:r>
                      <a:r>
                        <a:rPr lang="nl-BE" sz="1800" dirty="0">
                          <a:effectLst/>
                        </a:rPr>
                        <a:t> </a:t>
                      </a:r>
                      <a:r>
                        <a:rPr lang="nl-BE" sz="1800" dirty="0" err="1">
                          <a:effectLst/>
                        </a:rPr>
                        <a:t>analytics</a:t>
                      </a:r>
                      <a:r>
                        <a:rPr lang="nl-BE" sz="1800" dirty="0">
                          <a:effectLst/>
                        </a:rPr>
                        <a:t> en datavisualisaties leervoortgang volgen, hands- on training</a:t>
                      </a:r>
                      <a:endParaRPr lang="nl-BE" sz="1800" dirty="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579020"/>
                  </a:ext>
                </a:extLst>
              </a:tr>
              <a:tr h="300575">
                <a:tc vMerge="1">
                  <a:txBody>
                    <a:bodyPr/>
                    <a:lstStyle/>
                    <a:p>
                      <a:endParaRPr lang="nl-BE"/>
                    </a:p>
                  </a:txBody>
                  <a:tcPr/>
                </a:tc>
                <a:tc>
                  <a:txBody>
                    <a:bodyPr/>
                    <a:lstStyle/>
                    <a:p>
                      <a:pPr>
                        <a:lnSpc>
                          <a:spcPct val="130000"/>
                        </a:lnSpc>
                        <a:spcAft>
                          <a:spcPts val="1000"/>
                        </a:spcAft>
                      </a:pPr>
                      <a:r>
                        <a:rPr lang="nl-BE" sz="1800">
                          <a:effectLst/>
                        </a:rPr>
                        <a:t>Maandag 26/4/2021 14u tot 15u</a:t>
                      </a:r>
                      <a:endParaRPr lang="nl-BE" sz="18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20238452"/>
                  </a:ext>
                </a:extLst>
              </a:tr>
              <a:tr h="300575">
                <a:tc>
                  <a:txBody>
                    <a:bodyPr/>
                    <a:lstStyle/>
                    <a:p>
                      <a:pPr>
                        <a:lnSpc>
                          <a:spcPct val="130000"/>
                        </a:lnSpc>
                        <a:spcAft>
                          <a:spcPts val="1000"/>
                        </a:spcAft>
                      </a:pPr>
                      <a:r>
                        <a:rPr lang="nl-BE" sz="1800">
                          <a:effectLst/>
                        </a:rPr>
                        <a:t>docenten</a:t>
                      </a:r>
                      <a:endParaRPr lang="nl-BE" sz="18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spcAft>
                          <a:spcPts val="1000"/>
                        </a:spcAft>
                      </a:pPr>
                      <a:r>
                        <a:rPr lang="nl-BE" sz="1800">
                          <a:effectLst/>
                        </a:rPr>
                        <a:t>Prof. Dr. Peter Dawyndt (UGent); Dirk Peeters (UHasselt)</a:t>
                      </a:r>
                      <a:endParaRPr lang="nl-BE" sz="18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78402372"/>
                  </a:ext>
                </a:extLst>
              </a:tr>
              <a:tr h="300575">
                <a:tc gridSpan="2">
                  <a:txBody>
                    <a:bodyPr/>
                    <a:lstStyle/>
                    <a:p>
                      <a:pPr>
                        <a:lnSpc>
                          <a:spcPct val="130000"/>
                        </a:lnSpc>
                        <a:spcAft>
                          <a:spcPts val="1000"/>
                        </a:spcAft>
                      </a:pPr>
                      <a:r>
                        <a:rPr lang="nl-BE" sz="1800" u="sng" dirty="0">
                          <a:effectLst/>
                          <a:hlinkClick r:id="rId4"/>
                        </a:rPr>
                        <a:t>Gratis inschrijven</a:t>
                      </a:r>
                      <a:r>
                        <a:rPr lang="nl-BE" sz="1800" dirty="0">
                          <a:effectLst/>
                        </a:rPr>
                        <a:t>.  Enkele dagen voor aanvang krijgt je een herinneringsmail met link </a:t>
                      </a:r>
                      <a:endParaRPr lang="nl-BE" sz="1800" dirty="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nl-BE"/>
                    </a:p>
                  </a:txBody>
                  <a:tcPr/>
                </a:tc>
                <a:extLst>
                  <a:ext uri="{0D108BD9-81ED-4DB2-BD59-A6C34878D82A}">
                    <a16:rowId xmlns:a16="http://schemas.microsoft.com/office/drawing/2014/main" val="1513763354"/>
                  </a:ext>
                </a:extLst>
              </a:tr>
            </a:tbl>
          </a:graphicData>
        </a:graphic>
      </p:graphicFrame>
    </p:spTree>
    <p:extLst>
      <p:ext uri="{BB962C8B-B14F-4D97-AF65-F5344CB8AC3E}">
        <p14:creationId xmlns:p14="http://schemas.microsoft.com/office/powerpoint/2010/main" val="39379137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05C727C-CA3F-4608-8A55-62E0E99656C4}"/>
              </a:ext>
            </a:extLst>
          </p:cNvPr>
          <p:cNvSpPr>
            <a:spLocks noGrp="1"/>
          </p:cNvSpPr>
          <p:nvPr>
            <p:ph type="sldNum" sz="quarter" idx="11"/>
          </p:nvPr>
        </p:nvSpPr>
        <p:spPr/>
        <p:txBody>
          <a:bodyPr/>
          <a:lstStyle/>
          <a:p>
            <a:fld id="{189E3A5C-986B-47BE-8F96-3787467B82A8}" type="slidenum">
              <a:rPr lang="nl-BE" smtClean="0">
                <a:solidFill>
                  <a:prstClr val="white"/>
                </a:solidFill>
              </a:rPr>
              <a:pPr/>
              <a:t>45</a:t>
            </a:fld>
            <a:endParaRPr lang="nl-BE">
              <a:solidFill>
                <a:prstClr val="white"/>
              </a:solidFill>
            </a:endParaRPr>
          </a:p>
        </p:txBody>
      </p:sp>
      <p:pic>
        <p:nvPicPr>
          <p:cNvPr id="5" name="Afbeelding 5">
            <a:extLst>
              <a:ext uri="{FF2B5EF4-FFF2-40B4-BE49-F238E27FC236}">
                <a16:creationId xmlns:a16="http://schemas.microsoft.com/office/drawing/2014/main" id="{A420B713-E359-456F-8647-B8FAE2DB8BF7}"/>
              </a:ext>
            </a:extLst>
          </p:cNvPr>
          <p:cNvPicPr>
            <a:picLocks noChangeAspect="1"/>
          </p:cNvPicPr>
          <p:nvPr/>
        </p:nvPicPr>
        <p:blipFill>
          <a:blip r:embed="rId2"/>
          <a:stretch>
            <a:fillRect/>
          </a:stretch>
        </p:blipFill>
        <p:spPr>
          <a:xfrm>
            <a:off x="3884386" y="2112764"/>
            <a:ext cx="4417101" cy="2926617"/>
          </a:xfrm>
          <a:prstGeom prst="rect">
            <a:avLst/>
          </a:prstGeom>
        </p:spPr>
      </p:pic>
    </p:spTree>
    <p:extLst>
      <p:ext uri="{BB962C8B-B14F-4D97-AF65-F5344CB8AC3E}">
        <p14:creationId xmlns:p14="http://schemas.microsoft.com/office/powerpoint/2010/main" val="688079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14D526-7C0F-F544-8803-E57D714114D4}"/>
              </a:ext>
            </a:extLst>
          </p:cNvPr>
          <p:cNvSpPr>
            <a:spLocks noGrp="1"/>
          </p:cNvSpPr>
          <p:nvPr>
            <p:ph type="title"/>
          </p:nvPr>
        </p:nvSpPr>
        <p:spPr/>
        <p:txBody>
          <a:bodyPr/>
          <a:lstStyle/>
          <a:p>
            <a:r>
              <a:rPr lang="nl-BE"/>
              <a:t>Het leerplan Technologische Wetenschappen – doorstroom 3</a:t>
            </a:r>
            <a:r>
              <a:rPr lang="nl-BE" baseline="30000"/>
              <a:t>de</a:t>
            </a:r>
            <a:r>
              <a:rPr lang="nl-BE"/>
              <a:t> graad</a:t>
            </a:r>
          </a:p>
        </p:txBody>
      </p:sp>
      <p:sp>
        <p:nvSpPr>
          <p:cNvPr id="4" name="Tijdelijke aanduiding voor dianummer 3">
            <a:extLst>
              <a:ext uri="{FF2B5EF4-FFF2-40B4-BE49-F238E27FC236}">
                <a16:creationId xmlns:a16="http://schemas.microsoft.com/office/drawing/2014/main" id="{78C9A8CF-E9A8-AC4D-9987-1A9599CE599B}"/>
              </a:ext>
            </a:extLst>
          </p:cNvPr>
          <p:cNvSpPr>
            <a:spLocks noGrp="1"/>
          </p:cNvSpPr>
          <p:nvPr>
            <p:ph type="sldNum" sz="quarter" idx="11"/>
          </p:nvPr>
        </p:nvSpPr>
        <p:spPr/>
        <p:txBody>
          <a:bodyPr/>
          <a:lstStyle/>
          <a:p>
            <a:fld id="{189E3A5C-986B-47BE-8F96-3787467B82A8}" type="slidenum">
              <a:rPr lang="nl-BE" smtClean="0">
                <a:solidFill>
                  <a:prstClr val="white"/>
                </a:solidFill>
              </a:rPr>
              <a:pPr/>
              <a:t>5</a:t>
            </a:fld>
            <a:endParaRPr lang="nl-BE">
              <a:solidFill>
                <a:prstClr val="white"/>
              </a:solidFill>
            </a:endParaRPr>
          </a:p>
        </p:txBody>
      </p:sp>
      <p:pic>
        <p:nvPicPr>
          <p:cNvPr id="5" name="Afbeelding 4">
            <a:extLst>
              <a:ext uri="{FF2B5EF4-FFF2-40B4-BE49-F238E27FC236}">
                <a16:creationId xmlns:a16="http://schemas.microsoft.com/office/drawing/2014/main" id="{C0A0A3C5-71BD-470D-A8FF-2378AD2196A6}"/>
              </a:ext>
            </a:extLst>
          </p:cNvPr>
          <p:cNvPicPr>
            <a:picLocks noChangeAspect="1"/>
          </p:cNvPicPr>
          <p:nvPr/>
        </p:nvPicPr>
        <p:blipFill>
          <a:blip r:embed="rId3"/>
          <a:stretch>
            <a:fillRect/>
          </a:stretch>
        </p:blipFill>
        <p:spPr>
          <a:xfrm>
            <a:off x="1051286" y="2364152"/>
            <a:ext cx="9565610" cy="2437596"/>
          </a:xfrm>
          <a:prstGeom prst="rect">
            <a:avLst/>
          </a:prstGeom>
        </p:spPr>
      </p:pic>
    </p:spTree>
    <p:extLst>
      <p:ext uri="{BB962C8B-B14F-4D97-AF65-F5344CB8AC3E}">
        <p14:creationId xmlns:p14="http://schemas.microsoft.com/office/powerpoint/2010/main" val="4049716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Gelijkbenige driehoek 50">
            <a:extLst>
              <a:ext uri="{FF2B5EF4-FFF2-40B4-BE49-F238E27FC236}">
                <a16:creationId xmlns:a16="http://schemas.microsoft.com/office/drawing/2014/main" id="{3A8621D8-5BB6-42B6-BDEE-85A8F069A954}"/>
              </a:ext>
            </a:extLst>
          </p:cNvPr>
          <p:cNvSpPr/>
          <p:nvPr/>
        </p:nvSpPr>
        <p:spPr>
          <a:xfrm rot="16200000">
            <a:off x="1713210" y="1518937"/>
            <a:ext cx="1753878" cy="3189546"/>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Trebuchet MS"/>
              <a:ea typeface="+mn-ea"/>
              <a:cs typeface="+mn-cs"/>
            </a:endParaRPr>
          </a:p>
        </p:txBody>
      </p:sp>
      <p:sp>
        <p:nvSpPr>
          <p:cNvPr id="40" name="Gelijkbenige driehoek 39">
            <a:extLst>
              <a:ext uri="{FF2B5EF4-FFF2-40B4-BE49-F238E27FC236}">
                <a16:creationId xmlns:a16="http://schemas.microsoft.com/office/drawing/2014/main" id="{113D0651-5F12-4CBB-B552-08850302C87A}"/>
              </a:ext>
            </a:extLst>
          </p:cNvPr>
          <p:cNvSpPr/>
          <p:nvPr/>
        </p:nvSpPr>
        <p:spPr>
          <a:xfrm rot="5400000">
            <a:off x="6456676" y="52365"/>
            <a:ext cx="2328463" cy="6703786"/>
          </a:xfrm>
          <a:prstGeom prst="triangl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jdelijke aanduiding voor dianummer 1"/>
          <p:cNvSpPr>
            <a:spLocks noGrp="1"/>
          </p:cNvSpPr>
          <p:nvPr>
            <p:ph type="sldNum" sz="quarter" idx="11"/>
          </p:nvPr>
        </p:nvSpPr>
        <p:spPr>
          <a:xfrm>
            <a:off x="9442493" y="6429400"/>
            <a:ext cx="2749507" cy="428600"/>
          </a:xfrm>
          <a:prstGeom prst="rect">
            <a:avLst/>
          </a:prstGeom>
        </p:spPr>
        <p:txBody>
          <a:bodyPr vert="horz" lIns="91440" tIns="45720" rIns="91440" bIns="45720" rtlCol="0" anchor="ctr"/>
          <a:lstStyle>
            <a:defPPr>
              <a:defRPr lang="nl-BE"/>
            </a:defPPr>
            <a:lvl1pPr marL="0" algn="r" defTabSz="914400" rtl="0" eaLnBrk="1" latinLnBrk="0" hangingPunct="1">
              <a:defRPr sz="12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89E3A5C-986B-47BE-8F96-3787467B82A8}" type="slidenum">
              <a:rPr kumimoji="0" lang="nl-BE"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BE" sz="12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Titel 2"/>
          <p:cNvSpPr>
            <a:spLocks noGrp="1"/>
          </p:cNvSpPr>
          <p:nvPr>
            <p:ph type="title"/>
          </p:nvPr>
        </p:nvSpPr>
        <p:spPr>
          <a:xfrm>
            <a:off x="2382414" y="153740"/>
            <a:ext cx="7427169" cy="780842"/>
          </a:xfrm>
        </p:spPr>
        <p:txBody>
          <a:bodyPr>
            <a:normAutofit/>
          </a:bodyPr>
          <a:lstStyle/>
          <a:p>
            <a:r>
              <a:rPr lang="nl-BE"/>
              <a:t>Krachtlijnen D-finaliteit</a:t>
            </a:r>
            <a:r>
              <a:rPr lang="nl-NL"/>
              <a:t> </a:t>
            </a:r>
          </a:p>
        </p:txBody>
      </p:sp>
      <p:sp>
        <p:nvSpPr>
          <p:cNvPr id="22" name="Rechthoek 21">
            <a:extLst>
              <a:ext uri="{FF2B5EF4-FFF2-40B4-BE49-F238E27FC236}">
                <a16:creationId xmlns:a16="http://schemas.microsoft.com/office/drawing/2014/main" id="{AC1A9FE3-F8B8-4811-879F-773B5BE370AA}"/>
              </a:ext>
            </a:extLst>
          </p:cNvPr>
          <p:cNvSpPr/>
          <p:nvPr/>
        </p:nvSpPr>
        <p:spPr>
          <a:xfrm>
            <a:off x="10249989" y="0"/>
            <a:ext cx="1942012" cy="62078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350" b="0" i="0" u="none" strike="noStrike" kern="1200" cap="none" spc="0" normalizeH="0" baseline="0" noProof="0">
                <a:ln>
                  <a:noFill/>
                </a:ln>
                <a:solidFill>
                  <a:prstClr val="white"/>
                </a:solidFill>
                <a:effectLst/>
                <a:uLnTx/>
                <a:uFillTx/>
                <a:latin typeface="Trebuchet MS"/>
                <a:ea typeface="+mn-ea"/>
                <a:cs typeface="+mn-cs"/>
              </a:rPr>
              <a:t>Technologische wetenschappen</a:t>
            </a:r>
          </a:p>
        </p:txBody>
      </p:sp>
      <p:sp>
        <p:nvSpPr>
          <p:cNvPr id="16" name="Tijdelijke aanduiding voor dianummer 1">
            <a:extLst>
              <a:ext uri="{FF2B5EF4-FFF2-40B4-BE49-F238E27FC236}">
                <a16:creationId xmlns:a16="http://schemas.microsoft.com/office/drawing/2014/main" id="{32F711D4-5436-4D3A-86D0-558A64E1F89B}"/>
              </a:ext>
            </a:extLst>
          </p:cNvPr>
          <p:cNvSpPr txBox="1">
            <a:spLocks/>
          </p:cNvSpPr>
          <p:nvPr/>
        </p:nvSpPr>
        <p:spPr>
          <a:xfrm>
            <a:off x="8866263" y="6528864"/>
            <a:ext cx="2749507" cy="428600"/>
          </a:xfrm>
          <a:prstGeom prst="rect">
            <a:avLst/>
          </a:prstGeom>
        </p:spPr>
        <p:txBody>
          <a:bodyPr vert="horz" lIns="91440" tIns="45720" rIns="91440" bIns="45720" rtlCol="0" anchor="ctr"/>
          <a:lstStyle>
            <a:defPPr>
              <a:defRPr lang="nl-BE"/>
            </a:defPPr>
            <a:lvl1pPr marL="0" algn="r" defTabSz="914400" rtl="0" eaLnBrk="1" latinLnBrk="0" hangingPunct="1">
              <a:defRPr sz="12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89E3A5C-986B-47BE-8F96-3787467B82A8}" type="slidenum">
              <a:rPr kumimoji="0" lang="nl-BE"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BE" sz="1200" b="0" i="0" u="none" strike="noStrike" kern="1200" cap="none" spc="0" normalizeH="0" baseline="0" noProof="0">
              <a:ln>
                <a:noFill/>
              </a:ln>
              <a:solidFill>
                <a:prstClr val="white"/>
              </a:solidFill>
              <a:effectLst/>
              <a:uLnTx/>
              <a:uFillTx/>
              <a:latin typeface="Trebuchet MS"/>
              <a:ea typeface="+mn-ea"/>
              <a:cs typeface="+mn-cs"/>
            </a:endParaRPr>
          </a:p>
        </p:txBody>
      </p:sp>
      <p:sp>
        <p:nvSpPr>
          <p:cNvPr id="17" name="Tekstvak 16">
            <a:extLst>
              <a:ext uri="{FF2B5EF4-FFF2-40B4-BE49-F238E27FC236}">
                <a16:creationId xmlns:a16="http://schemas.microsoft.com/office/drawing/2014/main" id="{5A887A88-89FA-416F-84AE-93FA394F4CAB}"/>
              </a:ext>
            </a:extLst>
          </p:cNvPr>
          <p:cNvSpPr txBox="1"/>
          <p:nvPr/>
        </p:nvSpPr>
        <p:spPr>
          <a:xfrm rot="16200000">
            <a:off x="1625205" y="3327648"/>
            <a:ext cx="12886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srgbClr val="00B0F0"/>
                </a:solidFill>
                <a:effectLst/>
                <a:uLnTx/>
                <a:uFillTx/>
                <a:latin typeface="Trebuchet MS"/>
                <a:ea typeface="+mn-ea"/>
                <a:cs typeface="+mn-cs"/>
                <a:sym typeface="Wingdings" panose="05000000000000000000" pitchFamily="2" charset="2"/>
              </a:rPr>
              <a:t>Probleem</a:t>
            </a:r>
            <a:br>
              <a:rPr kumimoji="0" lang="nl-BE" sz="1200" b="0" i="0" u="none" strike="noStrike" kern="1200" cap="none" spc="0" normalizeH="0" baseline="0" noProof="0">
                <a:ln>
                  <a:noFill/>
                </a:ln>
                <a:solidFill>
                  <a:srgbClr val="00B0F0"/>
                </a:solidFill>
                <a:effectLst/>
                <a:uLnTx/>
                <a:uFillTx/>
                <a:latin typeface="Trebuchet MS"/>
                <a:ea typeface="+mn-ea"/>
                <a:cs typeface="+mn-cs"/>
                <a:sym typeface="Wingdings" panose="05000000000000000000" pitchFamily="2" charset="2"/>
              </a:rPr>
            </a:br>
            <a:r>
              <a:rPr kumimoji="0" lang="nl-BE" sz="1200" b="0" i="0" u="none" strike="noStrike" kern="1200" cap="none" spc="0" normalizeH="0" baseline="0" noProof="0">
                <a:ln>
                  <a:noFill/>
                </a:ln>
                <a:solidFill>
                  <a:srgbClr val="00B0F0"/>
                </a:solidFill>
                <a:effectLst/>
                <a:uLnTx/>
                <a:uFillTx/>
                <a:latin typeface="Trebuchet MS"/>
                <a:ea typeface="+mn-ea"/>
                <a:cs typeface="+mn-cs"/>
                <a:sym typeface="Wingdings" panose="05000000000000000000" pitchFamily="2" charset="2"/>
              </a:rPr>
              <a:t>uitdaging</a:t>
            </a:r>
            <a:endParaRPr kumimoji="0" lang="nl-BE" sz="1200" b="0" i="0" u="none" strike="noStrike" kern="1200" cap="none" spc="0" normalizeH="0" baseline="0" noProof="0">
              <a:ln>
                <a:noFill/>
              </a:ln>
              <a:solidFill>
                <a:srgbClr val="4472C4">
                  <a:lumMod val="75000"/>
                </a:srgbClr>
              </a:solidFill>
              <a:effectLst/>
              <a:uLnTx/>
              <a:uFillTx/>
              <a:latin typeface="Trebuchet MS"/>
              <a:ea typeface="+mn-ea"/>
              <a:cs typeface="+mn-cs"/>
            </a:endParaRPr>
          </a:p>
        </p:txBody>
      </p:sp>
      <p:sp>
        <p:nvSpPr>
          <p:cNvPr id="29" name="Gelijkbenige driehoek 28">
            <a:extLst>
              <a:ext uri="{FF2B5EF4-FFF2-40B4-BE49-F238E27FC236}">
                <a16:creationId xmlns:a16="http://schemas.microsoft.com/office/drawing/2014/main" id="{6C937630-81C3-44CC-9683-66A72EC5B5F3}"/>
              </a:ext>
            </a:extLst>
          </p:cNvPr>
          <p:cNvSpPr/>
          <p:nvPr/>
        </p:nvSpPr>
        <p:spPr>
          <a:xfrm rot="16200000">
            <a:off x="3733515" y="1443409"/>
            <a:ext cx="1476507" cy="3932564"/>
          </a:xfrm>
          <a:prstGeom prst="triangl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0" name="Gelijkbenige driehoek 29">
            <a:extLst>
              <a:ext uri="{FF2B5EF4-FFF2-40B4-BE49-F238E27FC236}">
                <a16:creationId xmlns:a16="http://schemas.microsoft.com/office/drawing/2014/main" id="{BF477FC6-79B3-4C2F-BB44-2B9031BAD94A}"/>
              </a:ext>
            </a:extLst>
          </p:cNvPr>
          <p:cNvSpPr/>
          <p:nvPr/>
        </p:nvSpPr>
        <p:spPr>
          <a:xfrm rot="5400000">
            <a:off x="6531514" y="2657820"/>
            <a:ext cx="957123" cy="1019920"/>
          </a:xfrm>
          <a:prstGeom prst="triangl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4" name="Tekstvak 33">
            <a:extLst>
              <a:ext uri="{FF2B5EF4-FFF2-40B4-BE49-F238E27FC236}">
                <a16:creationId xmlns:a16="http://schemas.microsoft.com/office/drawing/2014/main" id="{C1DABE8B-B7CF-4066-B205-E27CD2E6D1BA}"/>
              </a:ext>
            </a:extLst>
          </p:cNvPr>
          <p:cNvSpPr txBox="1"/>
          <p:nvPr/>
        </p:nvSpPr>
        <p:spPr>
          <a:xfrm>
            <a:off x="4018141" y="4660713"/>
            <a:ext cx="194343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C00000"/>
                </a:solidFill>
                <a:effectLst/>
                <a:uLnTx/>
                <a:uFillTx/>
                <a:latin typeface="Calibri" panose="020F0502020204030204"/>
                <a:ea typeface="+mn-ea"/>
                <a:cs typeface="+mn-cs"/>
              </a:rPr>
              <a:t>Wiskundige MODELLEN</a:t>
            </a:r>
            <a:br>
              <a:rPr kumimoji="0" lang="nl-NL" sz="1200" b="0" i="0" u="none" strike="noStrike" kern="1200" cap="none" spc="0" normalizeH="0" baseline="0" noProof="0">
                <a:ln>
                  <a:noFill/>
                </a:ln>
                <a:solidFill>
                  <a:srgbClr val="C00000"/>
                </a:solidFill>
                <a:effectLst/>
                <a:uLnTx/>
                <a:uFillTx/>
                <a:latin typeface="Calibri" panose="020F0502020204030204"/>
                <a:ea typeface="+mn-ea"/>
                <a:cs typeface="+mn-cs"/>
              </a:rPr>
            </a:br>
            <a:r>
              <a:rPr kumimoji="0" lang="nl-NL" sz="1200" b="0" i="0" u="none" strike="noStrike" kern="1200" cap="none" spc="0" normalizeH="0" baseline="0" noProof="0">
                <a:ln>
                  <a:noFill/>
                </a:ln>
                <a:solidFill>
                  <a:srgbClr val="C00000"/>
                </a:solidFill>
                <a:effectLst/>
                <a:uLnTx/>
                <a:uFillTx/>
                <a:latin typeface="Calibri" panose="020F0502020204030204"/>
                <a:ea typeface="+mn-ea"/>
                <a:cs typeface="+mn-cs"/>
              </a:rPr>
              <a:t>Technologische MODELLEN</a:t>
            </a:r>
            <a:br>
              <a:rPr kumimoji="0" lang="nl-NL" sz="1200" b="0" i="0" u="none" strike="noStrike" kern="1200" cap="none" spc="0" normalizeH="0" baseline="0" noProof="0">
                <a:ln>
                  <a:noFill/>
                </a:ln>
                <a:solidFill>
                  <a:srgbClr val="C00000"/>
                </a:solidFill>
                <a:effectLst/>
                <a:uLnTx/>
                <a:uFillTx/>
                <a:latin typeface="Calibri" panose="020F0502020204030204"/>
                <a:ea typeface="+mn-ea"/>
                <a:cs typeface="+mn-cs"/>
              </a:rPr>
            </a:br>
            <a:r>
              <a:rPr kumimoji="0" lang="nl-NL" sz="1200" b="0" i="0" u="none" strike="noStrike" kern="1200" cap="none" spc="0" normalizeH="0" baseline="0" noProof="0">
                <a:ln>
                  <a:noFill/>
                </a:ln>
                <a:solidFill>
                  <a:srgbClr val="C00000"/>
                </a:solidFill>
                <a:effectLst/>
                <a:uLnTx/>
                <a:uFillTx/>
                <a:latin typeface="Calibri" panose="020F0502020204030204"/>
                <a:ea typeface="+mn-ea"/>
                <a:cs typeface="+mn-cs"/>
              </a:rPr>
              <a:t>Natuurwetenschappelijke MODELLEN ontwikkelen</a:t>
            </a:r>
          </a:p>
        </p:txBody>
      </p:sp>
      <p:sp>
        <p:nvSpPr>
          <p:cNvPr id="36" name="Tekstvak 35">
            <a:extLst>
              <a:ext uri="{FF2B5EF4-FFF2-40B4-BE49-F238E27FC236}">
                <a16:creationId xmlns:a16="http://schemas.microsoft.com/office/drawing/2014/main" id="{A2252FCA-3547-49DA-913F-E1E651283410}"/>
              </a:ext>
            </a:extLst>
          </p:cNvPr>
          <p:cNvSpPr txBox="1"/>
          <p:nvPr/>
        </p:nvSpPr>
        <p:spPr>
          <a:xfrm rot="20941954">
            <a:off x="5237945" y="2750056"/>
            <a:ext cx="11751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err="1">
                <a:ln>
                  <a:noFill/>
                </a:ln>
                <a:solidFill>
                  <a:prstClr val="white"/>
                </a:solidFill>
                <a:effectLst/>
                <a:uLnTx/>
                <a:uFillTx/>
                <a:latin typeface="Calibri" panose="020F0502020204030204"/>
                <a:ea typeface="+mn-ea"/>
                <a:cs typeface="+mn-cs"/>
              </a:rPr>
              <a:t>Engineeren</a:t>
            </a:r>
            <a:endParaRPr kumimoji="0" lang="nl-NL"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kstvak 36">
            <a:extLst>
              <a:ext uri="{FF2B5EF4-FFF2-40B4-BE49-F238E27FC236}">
                <a16:creationId xmlns:a16="http://schemas.microsoft.com/office/drawing/2014/main" id="{13CC4C23-1102-4AC6-932D-DE9369FD4D82}"/>
              </a:ext>
            </a:extLst>
          </p:cNvPr>
          <p:cNvSpPr txBox="1"/>
          <p:nvPr/>
        </p:nvSpPr>
        <p:spPr>
          <a:xfrm rot="16200000">
            <a:off x="7216436" y="3049990"/>
            <a:ext cx="901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0070C0"/>
                </a:solidFill>
                <a:effectLst/>
                <a:uLnTx/>
                <a:uFillTx/>
                <a:latin typeface="Calibri" panose="020F0502020204030204"/>
                <a:ea typeface="+mn-ea"/>
                <a:cs typeface="+mn-cs"/>
              </a:rPr>
              <a:t>Prototype</a:t>
            </a:r>
          </a:p>
        </p:txBody>
      </p:sp>
      <p:sp>
        <p:nvSpPr>
          <p:cNvPr id="38" name="Tekstvak 37">
            <a:extLst>
              <a:ext uri="{FF2B5EF4-FFF2-40B4-BE49-F238E27FC236}">
                <a16:creationId xmlns:a16="http://schemas.microsoft.com/office/drawing/2014/main" id="{D214708B-9226-4754-B39F-68430E56BAC0}"/>
              </a:ext>
            </a:extLst>
          </p:cNvPr>
          <p:cNvSpPr txBox="1"/>
          <p:nvPr/>
        </p:nvSpPr>
        <p:spPr>
          <a:xfrm>
            <a:off x="1124106" y="1469564"/>
            <a:ext cx="531050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500" b="0" i="0" u="none" strike="noStrike" kern="1200" cap="none" spc="0" normalizeH="0" baseline="0" noProof="0" err="1">
                <a:ln>
                  <a:noFill/>
                </a:ln>
                <a:solidFill>
                  <a:srgbClr val="0070C0"/>
                </a:solidFill>
                <a:effectLst/>
                <a:uLnTx/>
                <a:uFillTx/>
                <a:latin typeface="Trebuchet MS"/>
                <a:ea typeface="+mn-ea"/>
                <a:cs typeface="+mn-cs"/>
                <a:sym typeface="Wingdings" panose="05000000000000000000" pitchFamily="2" charset="2"/>
              </a:rPr>
              <a:t>Computationele</a:t>
            </a:r>
            <a:r>
              <a:rPr kumimoji="0" lang="nl-BE" sz="1500" b="0" i="0" u="none" strike="noStrike" kern="1200" cap="none" spc="0" normalizeH="0" baseline="0" noProof="0">
                <a:ln>
                  <a:noFill/>
                </a:ln>
                <a:solidFill>
                  <a:srgbClr val="0070C0"/>
                </a:solidFill>
                <a:effectLst/>
                <a:uLnTx/>
                <a:uFillTx/>
                <a:latin typeface="Trebuchet MS"/>
                <a:ea typeface="+mn-ea"/>
                <a:cs typeface="+mn-cs"/>
                <a:sym typeface="Wingdings" panose="05000000000000000000" pitchFamily="2" charset="2"/>
              </a:rPr>
              <a:t>, natuur- en technologische </a:t>
            </a:r>
            <a:r>
              <a:rPr kumimoji="0" lang="nl-BE" sz="1500" b="1" i="0" u="none" strike="noStrike" kern="1200" cap="none" spc="0" normalizeH="0" baseline="0" noProof="0">
                <a:ln>
                  <a:noFill/>
                </a:ln>
                <a:solidFill>
                  <a:srgbClr val="0070C0"/>
                </a:solidFill>
                <a:effectLst/>
                <a:uLnTx/>
                <a:uFillTx/>
                <a:latin typeface="Trebuchet MS"/>
                <a:ea typeface="+mn-ea"/>
                <a:cs typeface="+mn-cs"/>
                <a:sym typeface="Wingdings" panose="05000000000000000000" pitchFamily="2" charset="2"/>
              </a:rPr>
              <a:t>vaardigheden</a:t>
            </a:r>
            <a:r>
              <a:rPr kumimoji="0" lang="nl-BE" sz="1500" b="0" i="0" u="none" strike="noStrike" kern="1200" cap="none" spc="0" normalizeH="0" baseline="0" noProof="0">
                <a:ln>
                  <a:noFill/>
                </a:ln>
                <a:solidFill>
                  <a:srgbClr val="0070C0"/>
                </a:solidFill>
                <a:effectLst/>
                <a:uLnTx/>
                <a:uFillTx/>
                <a:latin typeface="Trebuchet MS"/>
                <a:ea typeface="+mn-ea"/>
                <a:cs typeface="+mn-cs"/>
                <a:sym typeface="Wingdings" panose="05000000000000000000" pitchFamily="2" charset="2"/>
              </a:rPr>
              <a:t>, </a:t>
            </a:r>
            <a:r>
              <a:rPr kumimoji="0" lang="nl-BE" sz="1500" b="1" i="0" u="none" strike="noStrike" kern="1200" cap="none" spc="0" normalizeH="0" baseline="0" noProof="0">
                <a:ln>
                  <a:noFill/>
                </a:ln>
                <a:solidFill>
                  <a:srgbClr val="0070C0"/>
                </a:solidFill>
                <a:effectLst/>
                <a:uLnTx/>
                <a:uFillTx/>
                <a:latin typeface="Trebuchet MS"/>
                <a:ea typeface="+mn-ea"/>
                <a:cs typeface="+mn-cs"/>
                <a:sym typeface="Wingdings" panose="05000000000000000000" pitchFamily="2" charset="2"/>
              </a:rPr>
              <a:t>denk-</a:t>
            </a:r>
            <a:r>
              <a:rPr kumimoji="0" lang="nl-BE" sz="1500" b="0" i="0" u="none" strike="noStrike" kern="1200" cap="none" spc="0" normalizeH="0" baseline="0" noProof="0">
                <a:ln>
                  <a:noFill/>
                </a:ln>
                <a:solidFill>
                  <a:srgbClr val="0070C0"/>
                </a:solidFill>
                <a:effectLst/>
                <a:uLnTx/>
                <a:uFillTx/>
                <a:latin typeface="Trebuchet MS"/>
                <a:ea typeface="+mn-ea"/>
                <a:cs typeface="+mn-cs"/>
                <a:sym typeface="Wingdings" panose="05000000000000000000" pitchFamily="2" charset="2"/>
              </a:rPr>
              <a:t> en </a:t>
            </a:r>
            <a:r>
              <a:rPr kumimoji="0" lang="nl-BE" sz="1500" b="1" i="0" u="none" strike="noStrike" kern="1200" cap="none" spc="0" normalizeH="0" baseline="0" noProof="0">
                <a:ln>
                  <a:noFill/>
                </a:ln>
                <a:solidFill>
                  <a:srgbClr val="0070C0"/>
                </a:solidFill>
                <a:effectLst/>
                <a:uLnTx/>
                <a:uFillTx/>
                <a:latin typeface="Trebuchet MS"/>
                <a:ea typeface="+mn-ea"/>
                <a:cs typeface="+mn-cs"/>
                <a:sym typeface="Wingdings" panose="05000000000000000000" pitchFamily="2" charset="2"/>
              </a:rPr>
              <a:t>werkwijzen</a:t>
            </a:r>
            <a:r>
              <a:rPr kumimoji="0" lang="nl-BE" sz="1500" b="0" i="0" u="none" strike="noStrike" kern="1200" cap="none" spc="0" normalizeH="0" baseline="0" noProof="0">
                <a:ln>
                  <a:noFill/>
                </a:ln>
                <a:solidFill>
                  <a:srgbClr val="0070C0"/>
                </a:solidFill>
                <a:effectLst/>
                <a:uLnTx/>
                <a:uFillTx/>
                <a:latin typeface="Trebuchet MS"/>
                <a:ea typeface="+mn-ea"/>
                <a:cs typeface="+mn-cs"/>
                <a:sym typeface="Wingdings" panose="05000000000000000000" pitchFamily="2" charset="2"/>
              </a:rPr>
              <a:t> verwerven</a:t>
            </a:r>
            <a:endParaRPr kumimoji="0" lang="nl-BE" sz="1500" b="0" i="0" u="none" strike="noStrike" kern="1200" cap="none" spc="0" normalizeH="0" baseline="0" noProof="0">
              <a:ln>
                <a:noFill/>
              </a:ln>
              <a:solidFill>
                <a:srgbClr val="FF0000"/>
              </a:solidFill>
              <a:effectLst/>
              <a:uLnTx/>
              <a:uFillTx/>
              <a:latin typeface="Trebuchet MS"/>
              <a:ea typeface="+mn-ea"/>
              <a:cs typeface="+mn-cs"/>
            </a:endParaRPr>
          </a:p>
        </p:txBody>
      </p:sp>
      <p:sp>
        <p:nvSpPr>
          <p:cNvPr id="4" name="Tekstvak 3">
            <a:extLst>
              <a:ext uri="{FF2B5EF4-FFF2-40B4-BE49-F238E27FC236}">
                <a16:creationId xmlns:a16="http://schemas.microsoft.com/office/drawing/2014/main" id="{8B2CBBB8-98C2-484A-92F4-CC292F19B6FE}"/>
              </a:ext>
            </a:extLst>
          </p:cNvPr>
          <p:cNvSpPr txBox="1"/>
          <p:nvPr/>
        </p:nvSpPr>
        <p:spPr>
          <a:xfrm>
            <a:off x="264414" y="3949344"/>
            <a:ext cx="1943436"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noProof="0">
                <a:ln>
                  <a:noFill/>
                </a:ln>
                <a:solidFill>
                  <a:srgbClr val="92D050"/>
                </a:solidFill>
                <a:effectLst/>
                <a:uLnTx/>
                <a:uFillTx/>
                <a:latin typeface="Calibri" panose="020F0502020204030204"/>
                <a:ea typeface="+mn-ea"/>
                <a:cs typeface="+mn-cs"/>
              </a:rPr>
              <a:t>ONDERZOEKEN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noProof="0">
                <a:ln>
                  <a:noFill/>
                </a:ln>
                <a:solidFill>
                  <a:srgbClr val="92D050"/>
                </a:solidFill>
                <a:effectLst/>
                <a:uLnTx/>
                <a:uFillTx/>
                <a:latin typeface="Calibri" panose="020F0502020204030204"/>
                <a:ea typeface="+mn-ea"/>
                <a:cs typeface="+mn-cs"/>
              </a:rPr>
              <a:t>EXPERIMENTEREN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noProof="0">
                <a:ln>
                  <a:noFill/>
                </a:ln>
                <a:solidFill>
                  <a:srgbClr val="92D050"/>
                </a:solidFill>
                <a:effectLst/>
                <a:uLnTx/>
                <a:uFillTx/>
                <a:latin typeface="Calibri" panose="020F0502020204030204"/>
                <a:ea typeface="+mn-ea"/>
                <a:cs typeface="+mn-cs"/>
              </a:rPr>
              <a:t>EXPLOREREN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050" b="0" i="0" u="none" strike="noStrike" kern="1200" cap="none" spc="0" normalizeH="0" baseline="0" noProof="0">
              <a:ln>
                <a:noFill/>
              </a:ln>
              <a:solidFill>
                <a:srgbClr val="92D050"/>
              </a:solidFill>
              <a:effectLst/>
              <a:uLnTx/>
              <a:uFillTx/>
              <a:latin typeface="Calibri" panose="020F0502020204030204"/>
              <a:ea typeface="+mn-ea"/>
              <a:cs typeface="+mn-cs"/>
            </a:endParaRPr>
          </a:p>
          <a:p>
            <a:pPr marL="84138" marR="0" lvl="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92D050"/>
                </a:solidFill>
                <a:effectLst/>
                <a:uLnTx/>
                <a:uFillTx/>
                <a:latin typeface="Calibri" panose="020F0502020204030204"/>
                <a:ea typeface="+mn-ea"/>
                <a:cs typeface="+mn-cs"/>
              </a:rPr>
              <a:t>Wetenschappelijk methode</a:t>
            </a:r>
          </a:p>
          <a:p>
            <a:pPr marL="84138" marR="0" lvl="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92D050"/>
                </a:solidFill>
                <a:effectLst/>
                <a:uLnTx/>
                <a:uFillTx/>
                <a:latin typeface="Calibri" panose="020F0502020204030204"/>
                <a:ea typeface="+mn-ea"/>
                <a:cs typeface="+mn-cs"/>
              </a:rPr>
              <a:t>Analyseren natuurkundige en technische systemen</a:t>
            </a:r>
          </a:p>
          <a:p>
            <a:pPr marL="84138" marR="0" lvl="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92D050"/>
                </a:solidFill>
                <a:effectLst/>
                <a:uLnTx/>
                <a:uFillTx/>
                <a:latin typeface="Calibri" panose="020F0502020204030204"/>
                <a:ea typeface="+mn-ea"/>
                <a:cs typeface="+mn-cs"/>
              </a:rPr>
              <a:t>STEM concepten</a:t>
            </a:r>
          </a:p>
          <a:p>
            <a:pPr marL="84138" marR="0" lvl="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92D050"/>
                </a:solidFill>
                <a:effectLst/>
                <a:uLnTx/>
                <a:uFillTx/>
                <a:latin typeface="Calibri" panose="020F0502020204030204"/>
                <a:ea typeface="+mn-ea"/>
                <a:cs typeface="+mn-cs"/>
              </a:rPr>
              <a:t>Meten</a:t>
            </a:r>
          </a:p>
          <a:p>
            <a:pPr marL="84138" marR="0" lvl="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92D050"/>
                </a:solidFill>
                <a:effectLst/>
                <a:uLnTx/>
                <a:uFillTx/>
                <a:latin typeface="Calibri" panose="020F0502020204030204"/>
                <a:ea typeface="+mn-ea"/>
                <a:cs typeface="+mn-cs"/>
              </a:rPr>
              <a:t>Grootheden- eenheden</a:t>
            </a:r>
          </a:p>
          <a:p>
            <a:pPr marL="84138" marR="0" lvl="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92D050"/>
                </a:solidFill>
                <a:effectLst/>
                <a:uLnTx/>
                <a:uFillTx/>
                <a:latin typeface="Calibri" panose="020F0502020204030204"/>
                <a:ea typeface="+mn-ea"/>
                <a:cs typeface="+mn-cs"/>
              </a:rPr>
              <a:t>Beargumenteren keuzes</a:t>
            </a:r>
          </a:p>
          <a:p>
            <a:pPr marL="84138" marR="0" lvl="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BE" sz="1050" b="0" i="0" u="none" strike="noStrike" kern="1200" cap="none" spc="0" normalizeH="0" baseline="0" noProof="0">
              <a:ln>
                <a:noFill/>
              </a:ln>
              <a:solidFill>
                <a:srgbClr val="92D050"/>
              </a:solidFill>
              <a:effectLst/>
              <a:uLnTx/>
              <a:uFillTx/>
              <a:latin typeface="Calibri" panose="020F0502020204030204"/>
              <a:ea typeface="+mn-ea"/>
              <a:cs typeface="+mn-cs"/>
            </a:endParaRPr>
          </a:p>
        </p:txBody>
      </p:sp>
      <p:sp>
        <p:nvSpPr>
          <p:cNvPr id="41" name="Tekstvak 40">
            <a:extLst>
              <a:ext uri="{FF2B5EF4-FFF2-40B4-BE49-F238E27FC236}">
                <a16:creationId xmlns:a16="http://schemas.microsoft.com/office/drawing/2014/main" id="{2CE0E31A-A012-4FC0-B61A-4BF41D7E156B}"/>
              </a:ext>
            </a:extLst>
          </p:cNvPr>
          <p:cNvSpPr txBox="1"/>
          <p:nvPr/>
        </p:nvSpPr>
        <p:spPr>
          <a:xfrm>
            <a:off x="10212507" y="4184261"/>
            <a:ext cx="2016976" cy="2354491"/>
          </a:xfrm>
          <a:prstGeom prst="rect">
            <a:avLst/>
          </a:prstGeom>
          <a:noFill/>
        </p:spPr>
        <p:txBody>
          <a:bodyPr wrap="square" rtlCol="0">
            <a:spAutoFit/>
          </a:bodyPr>
          <a:lstStyle/>
          <a:p>
            <a:pPr marL="0" marR="0" lvl="0" indent="0" algn="l" defTabSz="1341438"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INZICHT IN FYSISCHE CONCEPTEN</a:t>
            </a:r>
          </a:p>
          <a:p>
            <a:pPr marL="0" marR="0" lvl="0" indent="0" algn="l" defTabSz="1341438" rtl="0" eaLnBrk="1" fontAlgn="auto" latinLnBrk="0" hangingPunct="1">
              <a:lnSpc>
                <a:spcPct val="100000"/>
              </a:lnSpc>
              <a:spcBef>
                <a:spcPts val="0"/>
              </a:spcBef>
              <a:spcAft>
                <a:spcPts val="0"/>
              </a:spcAft>
              <a:buClrTx/>
              <a:buSzTx/>
              <a:buFontTx/>
              <a:buNone/>
              <a:tabLst/>
              <a:defRPr/>
            </a:pPr>
            <a:endParaRPr kumimoji="0" lang="nl-BE" sz="1050" b="0"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Elementen krachtenleer</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Verandering van  beweging</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Statisch evenwicht in het vlak</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Arbeid en energie</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Hydrostatica</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Elektrische gelijkstroomkringen</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Elektromagnetisme - inductie</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Elektrostatica</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Elektronica</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ICT – eenvoudige netwerken</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Thermodynamica</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Chemie</a:t>
            </a:r>
          </a:p>
        </p:txBody>
      </p:sp>
      <p:sp>
        <p:nvSpPr>
          <p:cNvPr id="42" name="Tekstvak 41">
            <a:extLst>
              <a:ext uri="{FF2B5EF4-FFF2-40B4-BE49-F238E27FC236}">
                <a16:creationId xmlns:a16="http://schemas.microsoft.com/office/drawing/2014/main" id="{FB452F49-5A6D-42B8-8510-9D1F8A5E7EDE}"/>
              </a:ext>
            </a:extLst>
          </p:cNvPr>
          <p:cNvSpPr txBox="1"/>
          <p:nvPr/>
        </p:nvSpPr>
        <p:spPr>
          <a:xfrm>
            <a:off x="2022928" y="4478374"/>
            <a:ext cx="2253928" cy="1708160"/>
          </a:xfrm>
          <a:prstGeom prst="rect">
            <a:avLst/>
          </a:prstGeom>
          <a:noFill/>
        </p:spPr>
        <p:txBody>
          <a:bodyPr wrap="square" rtlCol="0">
            <a:spAutoFit/>
          </a:bodyPr>
          <a:lstStyle/>
          <a:p>
            <a:pPr marL="0" marR="0" lvl="0" indent="0" algn="l" defTabSz="1341438"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noProof="0">
                <a:ln>
                  <a:noFill/>
                </a:ln>
                <a:solidFill>
                  <a:srgbClr val="FF6600"/>
                </a:solidFill>
                <a:effectLst/>
                <a:uLnTx/>
                <a:uFillTx/>
                <a:latin typeface="Calibri" panose="020F0502020204030204"/>
                <a:ea typeface="+mn-ea"/>
                <a:cs typeface="+mn-cs"/>
              </a:rPr>
              <a:t>ONTWERPEN voor MAATSCHAPPELIJKE PROBELEMEN</a:t>
            </a:r>
          </a:p>
          <a:p>
            <a:pPr marL="0" marR="0" lvl="0" indent="0" algn="l" defTabSz="1341438" rtl="0" eaLnBrk="1" fontAlgn="auto" latinLnBrk="0" hangingPunct="1">
              <a:lnSpc>
                <a:spcPct val="100000"/>
              </a:lnSpc>
              <a:spcBef>
                <a:spcPts val="0"/>
              </a:spcBef>
              <a:spcAft>
                <a:spcPts val="0"/>
              </a:spcAft>
              <a:buClrTx/>
              <a:buSzTx/>
              <a:buFontTx/>
              <a:buNone/>
              <a:tabLst/>
              <a:defRPr/>
            </a:pPr>
            <a:endParaRPr kumimoji="0" lang="nl-BE" sz="1050" b="0" i="0" u="none" strike="noStrike" kern="1200" cap="none" spc="0" normalizeH="0" baseline="0" noProof="0">
              <a:ln>
                <a:noFill/>
              </a:ln>
              <a:solidFill>
                <a:srgbClr val="FF6600"/>
              </a:solidFill>
              <a:effectLst/>
              <a:uLnTx/>
              <a:uFillTx/>
              <a:latin typeface="Calibri" panose="020F0502020204030204"/>
              <a:ea typeface="+mn-ea"/>
              <a:cs typeface="+mn-cs"/>
            </a:endParaRP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FF6600"/>
                </a:solidFill>
                <a:effectLst/>
                <a:uLnTx/>
                <a:uFillTx/>
                <a:latin typeface="Calibri" panose="020F0502020204030204"/>
                <a:ea typeface="+mn-ea"/>
                <a:cs typeface="+mn-cs"/>
              </a:rPr>
              <a:t>Denken in functie van het </a:t>
            </a:r>
            <a:r>
              <a:rPr kumimoji="0" lang="nl-BE" sz="1050" b="1" i="0" u="none" strike="noStrike" kern="1200" cap="none" spc="0" normalizeH="0" baseline="0" noProof="0">
                <a:ln>
                  <a:noFill/>
                </a:ln>
                <a:solidFill>
                  <a:srgbClr val="FF6600"/>
                </a:solidFill>
                <a:effectLst/>
                <a:uLnTx/>
                <a:uFillTx/>
                <a:latin typeface="Calibri" panose="020F0502020204030204"/>
                <a:ea typeface="+mn-ea"/>
                <a:cs typeface="+mn-cs"/>
              </a:rPr>
              <a:t>concept</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FF6600"/>
                </a:solidFill>
                <a:effectLst/>
                <a:uLnTx/>
                <a:uFillTx/>
                <a:latin typeface="Calibri" panose="020F0502020204030204"/>
                <a:ea typeface="+mn-ea"/>
                <a:cs typeface="+mn-cs"/>
              </a:rPr>
              <a:t>Linken tussen STEM disciplines</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FF6600"/>
                </a:solidFill>
                <a:effectLst/>
                <a:uLnTx/>
                <a:uFillTx/>
                <a:latin typeface="Calibri" panose="020F0502020204030204"/>
                <a:ea typeface="+mn-ea"/>
                <a:cs typeface="+mn-cs"/>
              </a:rPr>
              <a:t>STEM concepten</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FF6600"/>
                </a:solidFill>
                <a:effectLst/>
                <a:uLnTx/>
                <a:uFillTx/>
                <a:latin typeface="Calibri" panose="020F0502020204030204"/>
                <a:ea typeface="+mn-ea"/>
                <a:cs typeface="+mn-cs"/>
              </a:rPr>
              <a:t>Vakoverschrijdende denkwijzen/perspectieven</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FF6600"/>
                </a:solidFill>
                <a:effectLst/>
                <a:uLnTx/>
                <a:uFillTx/>
                <a:latin typeface="Calibri" panose="020F0502020204030204"/>
                <a:ea typeface="+mn-ea"/>
                <a:cs typeface="+mn-cs"/>
              </a:rPr>
              <a:t>Uitdagingen aanpakken</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FF6600"/>
                </a:solidFill>
                <a:effectLst/>
                <a:uLnTx/>
                <a:uFillTx/>
                <a:latin typeface="Calibri" panose="020F0502020204030204"/>
                <a:ea typeface="+mn-ea"/>
                <a:cs typeface="+mn-cs"/>
              </a:rPr>
              <a:t>Vragen beantwoorden</a:t>
            </a:r>
          </a:p>
        </p:txBody>
      </p:sp>
      <p:sp>
        <p:nvSpPr>
          <p:cNvPr id="43" name="Tekstvak 42">
            <a:extLst>
              <a:ext uri="{FF2B5EF4-FFF2-40B4-BE49-F238E27FC236}">
                <a16:creationId xmlns:a16="http://schemas.microsoft.com/office/drawing/2014/main" id="{01CE76C7-4A2B-43FF-BA51-9FEAD696818E}"/>
              </a:ext>
            </a:extLst>
          </p:cNvPr>
          <p:cNvSpPr txBox="1"/>
          <p:nvPr/>
        </p:nvSpPr>
        <p:spPr>
          <a:xfrm>
            <a:off x="7987552" y="4284118"/>
            <a:ext cx="2329051" cy="1708160"/>
          </a:xfrm>
          <a:prstGeom prst="rect">
            <a:avLst/>
          </a:prstGeom>
          <a:noFill/>
        </p:spPr>
        <p:txBody>
          <a:bodyPr wrap="square" rtlCol="0">
            <a:spAutoFit/>
          </a:bodyPr>
          <a:lstStyle/>
          <a:p>
            <a:pPr marL="0" marR="0" lvl="0" indent="0" algn="l" defTabSz="1341438"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noProof="0">
                <a:ln>
                  <a:noFill/>
                </a:ln>
                <a:solidFill>
                  <a:srgbClr val="002060"/>
                </a:solidFill>
                <a:effectLst/>
                <a:uLnTx/>
                <a:uFillTx/>
                <a:latin typeface="Calibri" panose="020F0502020204030204"/>
                <a:ea typeface="+mn-ea"/>
                <a:cs typeface="+mn-cs"/>
              </a:rPr>
              <a:t>PROTOTYPEN</a:t>
            </a:r>
          </a:p>
          <a:p>
            <a:pPr marL="0" marR="0" lvl="0" indent="0" algn="l" defTabSz="1341438" rtl="0" eaLnBrk="1" fontAlgn="auto" latinLnBrk="0" hangingPunct="1">
              <a:lnSpc>
                <a:spcPct val="100000"/>
              </a:lnSpc>
              <a:spcBef>
                <a:spcPts val="0"/>
              </a:spcBef>
              <a:spcAft>
                <a:spcPts val="0"/>
              </a:spcAft>
              <a:buClrTx/>
              <a:buSzTx/>
              <a:buFontTx/>
              <a:buNone/>
              <a:tabLst/>
              <a:defRPr/>
            </a:pPr>
            <a:endParaRPr kumimoji="0" lang="nl-BE" sz="1050" b="0" i="0" u="none" strike="noStrike" kern="1200" cap="none" spc="0" normalizeH="0" baseline="0" noProof="0">
              <a:ln>
                <a:noFill/>
              </a:ln>
              <a:solidFill>
                <a:srgbClr val="002060"/>
              </a:solidFill>
              <a:effectLst/>
              <a:uLnTx/>
              <a:uFillTx/>
              <a:latin typeface="Calibri" panose="020F0502020204030204"/>
              <a:ea typeface="+mn-ea"/>
              <a:cs typeface="+mn-cs"/>
            </a:endParaRPr>
          </a:p>
          <a:p>
            <a:pPr marL="103188" marR="0" lvl="1"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002060"/>
                </a:solidFill>
                <a:effectLst/>
                <a:uLnTx/>
                <a:uFillTx/>
                <a:latin typeface="Calibri" panose="020F0502020204030204"/>
                <a:ea typeface="+mn-ea"/>
                <a:cs typeface="+mn-cs"/>
              </a:rPr>
              <a:t>Technische systemen en processen</a:t>
            </a:r>
          </a:p>
          <a:p>
            <a:pPr marL="103188" marR="0" lvl="1"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002060"/>
                </a:solidFill>
                <a:effectLst/>
                <a:uLnTx/>
                <a:uFillTx/>
                <a:latin typeface="Calibri" panose="020F0502020204030204"/>
                <a:ea typeface="+mn-ea"/>
                <a:cs typeface="+mn-cs"/>
              </a:rPr>
              <a:t>Geïntegreerde projecten met betrekking tot:</a:t>
            </a:r>
          </a:p>
          <a:p>
            <a:pPr marL="250825" marR="0" lvl="1" indent="-171450" algn="l" defTabSz="1341438"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BE" sz="1050" b="0" i="0" u="none" strike="noStrike" kern="1200" cap="none" spc="0" normalizeH="0" baseline="0" noProof="0">
                <a:ln>
                  <a:noFill/>
                </a:ln>
                <a:solidFill>
                  <a:srgbClr val="002060"/>
                </a:solidFill>
                <a:effectLst/>
                <a:uLnTx/>
                <a:uFillTx/>
                <a:latin typeface="Calibri" panose="020F0502020204030204"/>
                <a:ea typeface="+mn-ea"/>
                <a:cs typeface="+mn-cs"/>
              </a:rPr>
              <a:t>Mechanische realisaties</a:t>
            </a:r>
          </a:p>
          <a:p>
            <a:pPr marL="250825" marR="0" lvl="1" indent="-171450" algn="l" defTabSz="1341438"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BE" sz="1050" b="0" i="0" u="none" strike="noStrike" kern="1200" cap="none" spc="0" normalizeH="0" baseline="0" noProof="0">
                <a:ln>
                  <a:noFill/>
                </a:ln>
                <a:solidFill>
                  <a:srgbClr val="002060"/>
                </a:solidFill>
                <a:effectLst/>
                <a:uLnTx/>
                <a:uFillTx/>
                <a:latin typeface="Calibri" panose="020F0502020204030204"/>
                <a:ea typeface="+mn-ea"/>
                <a:cs typeface="+mn-cs"/>
              </a:rPr>
              <a:t>Elektromechanische realisaties</a:t>
            </a:r>
          </a:p>
          <a:p>
            <a:pPr marL="250825" marR="0" lvl="1" indent="-171450" algn="l" defTabSz="1341438"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BE" sz="1050" b="0" i="0" u="none" strike="noStrike" kern="1200" cap="none" spc="0" normalizeH="0" baseline="0" noProof="0">
                <a:ln>
                  <a:noFill/>
                </a:ln>
                <a:solidFill>
                  <a:srgbClr val="002060"/>
                </a:solidFill>
                <a:effectLst/>
                <a:uLnTx/>
                <a:uFillTx/>
                <a:latin typeface="Calibri" panose="020F0502020204030204"/>
                <a:ea typeface="+mn-ea"/>
                <a:cs typeface="+mn-cs"/>
              </a:rPr>
              <a:t>Elektrische realisaties</a:t>
            </a:r>
          </a:p>
          <a:p>
            <a:pPr marL="250825" marR="0" lvl="1" indent="-171450" algn="l" defTabSz="1341438"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BE" sz="1050" b="0" i="0" u="none" strike="noStrike" kern="1200" cap="none" spc="0" normalizeH="0" baseline="0" noProof="0">
                <a:ln>
                  <a:noFill/>
                </a:ln>
                <a:solidFill>
                  <a:srgbClr val="002060"/>
                </a:solidFill>
                <a:effectLst/>
                <a:uLnTx/>
                <a:uFillTx/>
                <a:latin typeface="Calibri" panose="020F0502020204030204"/>
                <a:ea typeface="+mn-ea"/>
                <a:cs typeface="+mn-cs"/>
              </a:rPr>
              <a:t>Elektronische realisaties</a:t>
            </a:r>
          </a:p>
          <a:p>
            <a:pPr marL="250825" marR="0" lvl="1" indent="-171450" algn="l" defTabSz="1341438"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BE" sz="1050" b="0" i="0" u="none" strike="noStrike" kern="1200" cap="none" spc="0" normalizeH="0" baseline="0" noProof="0">
                <a:ln>
                  <a:noFill/>
                </a:ln>
                <a:solidFill>
                  <a:srgbClr val="002060"/>
                </a:solidFill>
                <a:effectLst/>
                <a:uLnTx/>
                <a:uFillTx/>
                <a:latin typeface="Calibri" panose="020F0502020204030204"/>
                <a:ea typeface="+mn-ea"/>
                <a:cs typeface="+mn-cs"/>
              </a:rPr>
              <a:t>ICT/IOT</a:t>
            </a:r>
          </a:p>
        </p:txBody>
      </p:sp>
      <p:sp>
        <p:nvSpPr>
          <p:cNvPr id="46" name="Tekstvak 45">
            <a:extLst>
              <a:ext uri="{FF2B5EF4-FFF2-40B4-BE49-F238E27FC236}">
                <a16:creationId xmlns:a16="http://schemas.microsoft.com/office/drawing/2014/main" id="{6AEC55DC-DABA-4F80-A9DC-7FAA134490A7}"/>
              </a:ext>
            </a:extLst>
          </p:cNvPr>
          <p:cNvSpPr txBox="1"/>
          <p:nvPr/>
        </p:nvSpPr>
        <p:spPr>
          <a:xfrm>
            <a:off x="206749" y="877331"/>
            <a:ext cx="717416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500" b="0" i="0" u="none" strike="noStrike" kern="1200" cap="none" spc="0" normalizeH="0" baseline="0" noProof="0">
                <a:ln>
                  <a:noFill/>
                </a:ln>
                <a:solidFill>
                  <a:srgbClr val="0070C0"/>
                </a:solidFill>
                <a:effectLst/>
                <a:uLnTx/>
                <a:uFillTx/>
                <a:latin typeface="Trebuchet MS"/>
                <a:ea typeface="+mn-ea"/>
                <a:cs typeface="+mn-cs"/>
                <a:sym typeface="Wingdings" panose="05000000000000000000" pitchFamily="2" charset="2"/>
              </a:rPr>
              <a:t>Technische processen en wetenschappelijke methoden toepassen om betrouwbare </a:t>
            </a:r>
            <a:r>
              <a:rPr kumimoji="0" lang="nl-BE" sz="1500" b="1" i="0" u="none" strike="noStrike" kern="1200" cap="none" spc="0" normalizeH="0" baseline="0" noProof="0">
                <a:ln>
                  <a:noFill/>
                </a:ln>
                <a:solidFill>
                  <a:srgbClr val="0070C0"/>
                </a:solidFill>
                <a:effectLst/>
                <a:uLnTx/>
                <a:uFillTx/>
                <a:latin typeface="Trebuchet MS"/>
                <a:ea typeface="+mn-ea"/>
                <a:cs typeface="+mn-cs"/>
                <a:sym typeface="Wingdings" panose="05000000000000000000" pitchFamily="2" charset="2"/>
              </a:rPr>
              <a:t>kennis</a:t>
            </a:r>
            <a:r>
              <a:rPr kumimoji="0" lang="nl-BE" sz="1500" b="0" i="0" u="none" strike="noStrike" kern="1200" cap="none" spc="0" normalizeH="0" baseline="0" noProof="0">
                <a:ln>
                  <a:noFill/>
                </a:ln>
                <a:solidFill>
                  <a:srgbClr val="0070C0"/>
                </a:solidFill>
                <a:effectLst/>
                <a:uLnTx/>
                <a:uFillTx/>
                <a:latin typeface="Trebuchet MS"/>
                <a:ea typeface="+mn-ea"/>
                <a:cs typeface="+mn-cs"/>
                <a:sym typeface="Wingdings" panose="05000000000000000000" pitchFamily="2" charset="2"/>
              </a:rPr>
              <a:t> te verwerven</a:t>
            </a:r>
            <a:endParaRPr kumimoji="0" lang="nl-BE" sz="1500" b="0" i="0" u="none" strike="noStrike" kern="1200" cap="none" spc="0" normalizeH="0" baseline="0" noProof="0">
              <a:ln>
                <a:noFill/>
              </a:ln>
              <a:solidFill>
                <a:srgbClr val="70AD47">
                  <a:lumMod val="75000"/>
                </a:srgbClr>
              </a:solidFill>
              <a:effectLst/>
              <a:uLnTx/>
              <a:uFillTx/>
              <a:latin typeface="Trebuchet MS"/>
              <a:ea typeface="+mn-ea"/>
              <a:cs typeface="+mn-cs"/>
            </a:endParaRPr>
          </a:p>
        </p:txBody>
      </p:sp>
      <p:sp>
        <p:nvSpPr>
          <p:cNvPr id="47" name="Tekstvak 46">
            <a:extLst>
              <a:ext uri="{FF2B5EF4-FFF2-40B4-BE49-F238E27FC236}">
                <a16:creationId xmlns:a16="http://schemas.microsoft.com/office/drawing/2014/main" id="{B89F7ADD-16D8-42AF-A17E-2C1B62CDEA81}"/>
              </a:ext>
            </a:extLst>
          </p:cNvPr>
          <p:cNvSpPr txBox="1"/>
          <p:nvPr/>
        </p:nvSpPr>
        <p:spPr>
          <a:xfrm rot="16200000">
            <a:off x="5762644" y="3376549"/>
            <a:ext cx="989873"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500" b="0" i="0" u="none" strike="noStrike" kern="1200" cap="none" spc="0" normalizeH="0" baseline="0" noProof="0">
                <a:ln>
                  <a:noFill/>
                </a:ln>
                <a:solidFill>
                  <a:srgbClr val="B72E09"/>
                </a:solidFill>
                <a:effectLst/>
                <a:uLnTx/>
                <a:uFillTx/>
                <a:latin typeface="Trebuchet MS"/>
                <a:ea typeface="+mn-ea"/>
                <a:cs typeface="+mn-cs"/>
                <a:sym typeface="Wingdings" panose="05000000000000000000" pitchFamily="2" charset="2"/>
              </a:rPr>
              <a:t>Modellen</a:t>
            </a:r>
            <a:endParaRPr kumimoji="0" lang="nl-BE" sz="1500" b="0" i="0" u="none" strike="noStrike" kern="1200" cap="none" spc="0" normalizeH="0" baseline="0" noProof="0">
              <a:ln>
                <a:noFill/>
              </a:ln>
              <a:solidFill>
                <a:srgbClr val="B72E09"/>
              </a:solidFill>
              <a:effectLst/>
              <a:uLnTx/>
              <a:uFillTx/>
              <a:latin typeface="Trebuchet MS"/>
              <a:ea typeface="+mn-ea"/>
              <a:cs typeface="+mn-cs"/>
            </a:endParaRPr>
          </a:p>
        </p:txBody>
      </p:sp>
      <p:sp>
        <p:nvSpPr>
          <p:cNvPr id="48" name="Tekstvak 47">
            <a:extLst>
              <a:ext uri="{FF2B5EF4-FFF2-40B4-BE49-F238E27FC236}">
                <a16:creationId xmlns:a16="http://schemas.microsoft.com/office/drawing/2014/main" id="{661A251B-19AD-44E2-B3EE-AB9F57B72D6C}"/>
              </a:ext>
            </a:extLst>
          </p:cNvPr>
          <p:cNvSpPr txBox="1"/>
          <p:nvPr/>
        </p:nvSpPr>
        <p:spPr>
          <a:xfrm>
            <a:off x="6946200" y="1533814"/>
            <a:ext cx="3871046"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500" b="0" i="0" u="none" strike="noStrike" kern="1200" cap="none" spc="0" normalizeH="0" baseline="0" noProof="0">
                <a:ln>
                  <a:noFill/>
                </a:ln>
                <a:solidFill>
                  <a:srgbClr val="0070C0"/>
                </a:solidFill>
                <a:effectLst/>
                <a:uLnTx/>
                <a:uFillTx/>
                <a:latin typeface="Trebuchet MS"/>
                <a:ea typeface="+mn-ea"/>
                <a:cs typeface="+mn-cs"/>
                <a:sym typeface="Wingdings" panose="05000000000000000000" pitchFamily="2" charset="2"/>
              </a:rPr>
              <a:t>Engineeringsmethodieken aanwenden om systemen te </a:t>
            </a:r>
            <a:r>
              <a:rPr kumimoji="0" lang="nl-BE" sz="1500" b="1" i="0" u="none" strike="noStrike" kern="1200" cap="none" spc="0" normalizeH="0" baseline="0" noProof="0">
                <a:ln>
                  <a:noFill/>
                </a:ln>
                <a:solidFill>
                  <a:srgbClr val="0070C0"/>
                </a:solidFill>
                <a:effectLst/>
                <a:uLnTx/>
                <a:uFillTx/>
                <a:latin typeface="Trebuchet MS"/>
                <a:ea typeface="+mn-ea"/>
                <a:cs typeface="+mn-cs"/>
                <a:sym typeface="Wingdings" panose="05000000000000000000" pitchFamily="2" charset="2"/>
              </a:rPr>
              <a:t>ontwerpen</a:t>
            </a:r>
            <a:r>
              <a:rPr kumimoji="0" lang="nl-BE" sz="1500" b="0" i="0" u="none" strike="noStrike" kern="1200" cap="none" spc="0" normalizeH="0" baseline="0" noProof="0">
                <a:ln>
                  <a:noFill/>
                </a:ln>
                <a:solidFill>
                  <a:srgbClr val="0070C0"/>
                </a:solidFill>
                <a:effectLst/>
                <a:uLnTx/>
                <a:uFillTx/>
                <a:latin typeface="Trebuchet MS"/>
                <a:ea typeface="+mn-ea"/>
                <a:cs typeface="+mn-cs"/>
                <a:sym typeface="Wingdings" panose="05000000000000000000" pitchFamily="2" charset="2"/>
              </a:rPr>
              <a:t>, </a:t>
            </a:r>
            <a:r>
              <a:rPr kumimoji="0" lang="nl-BE" sz="1500" b="1" i="0" u="none" strike="noStrike" kern="1200" cap="none" spc="0" normalizeH="0" baseline="0" noProof="0">
                <a:ln>
                  <a:noFill/>
                </a:ln>
                <a:solidFill>
                  <a:srgbClr val="0070C0"/>
                </a:solidFill>
                <a:effectLst/>
                <a:uLnTx/>
                <a:uFillTx/>
                <a:latin typeface="Trebuchet MS"/>
                <a:ea typeface="+mn-ea"/>
                <a:cs typeface="+mn-cs"/>
                <a:sym typeface="Wingdings" panose="05000000000000000000" pitchFamily="2" charset="2"/>
              </a:rPr>
              <a:t>realiseren</a:t>
            </a:r>
            <a:r>
              <a:rPr kumimoji="0" lang="nl-BE" sz="1500" b="0" i="0" u="none" strike="noStrike" kern="1200" cap="none" spc="0" normalizeH="0" baseline="0" noProof="0">
                <a:ln>
                  <a:noFill/>
                </a:ln>
                <a:solidFill>
                  <a:srgbClr val="0070C0"/>
                </a:solidFill>
                <a:effectLst/>
                <a:uLnTx/>
                <a:uFillTx/>
                <a:latin typeface="Trebuchet MS"/>
                <a:ea typeface="+mn-ea"/>
                <a:cs typeface="+mn-cs"/>
                <a:sym typeface="Wingdings" panose="05000000000000000000" pitchFamily="2" charset="2"/>
              </a:rPr>
              <a:t> of </a:t>
            </a:r>
            <a:r>
              <a:rPr kumimoji="0" lang="nl-BE" sz="1500" b="1" i="0" u="none" strike="noStrike" kern="1200" cap="none" spc="0" normalizeH="0" baseline="0" noProof="0">
                <a:ln>
                  <a:noFill/>
                </a:ln>
                <a:solidFill>
                  <a:srgbClr val="0070C0"/>
                </a:solidFill>
                <a:effectLst/>
                <a:uLnTx/>
                <a:uFillTx/>
                <a:latin typeface="Trebuchet MS"/>
                <a:ea typeface="+mn-ea"/>
                <a:cs typeface="+mn-cs"/>
                <a:sym typeface="Wingdings" panose="05000000000000000000" pitchFamily="2" charset="2"/>
              </a:rPr>
              <a:t>aan</a:t>
            </a:r>
            <a:r>
              <a:rPr kumimoji="0" lang="nl-BE" sz="1500" b="0" i="0" u="none" strike="noStrike" kern="1200" cap="none" spc="0" normalizeH="0" baseline="0" noProof="0">
                <a:ln>
                  <a:noFill/>
                </a:ln>
                <a:solidFill>
                  <a:srgbClr val="0070C0"/>
                </a:solidFill>
                <a:effectLst/>
                <a:uLnTx/>
                <a:uFillTx/>
                <a:latin typeface="Trebuchet MS"/>
                <a:ea typeface="+mn-ea"/>
                <a:cs typeface="+mn-cs"/>
                <a:sym typeface="Wingdings" panose="05000000000000000000" pitchFamily="2" charset="2"/>
              </a:rPr>
              <a:t> te </a:t>
            </a:r>
            <a:r>
              <a:rPr kumimoji="0" lang="nl-BE" sz="1500" b="1" i="0" u="none" strike="noStrike" kern="1200" cap="none" spc="0" normalizeH="0" baseline="0" noProof="0">
                <a:ln>
                  <a:noFill/>
                </a:ln>
                <a:solidFill>
                  <a:srgbClr val="0070C0"/>
                </a:solidFill>
                <a:effectLst/>
                <a:uLnTx/>
                <a:uFillTx/>
                <a:latin typeface="Trebuchet MS"/>
                <a:ea typeface="+mn-ea"/>
                <a:cs typeface="+mn-cs"/>
                <a:sym typeface="Wingdings" panose="05000000000000000000" pitchFamily="2" charset="2"/>
              </a:rPr>
              <a:t>passen</a:t>
            </a:r>
            <a:endParaRPr kumimoji="0" lang="nl-BE" sz="1500" b="1" i="0" u="none" strike="noStrike" kern="1200" cap="none" spc="0" normalizeH="0" baseline="0" noProof="0">
              <a:ln>
                <a:noFill/>
              </a:ln>
              <a:solidFill>
                <a:srgbClr val="4472C4">
                  <a:lumMod val="75000"/>
                </a:srgbClr>
              </a:solidFill>
              <a:effectLst/>
              <a:uLnTx/>
              <a:uFillTx/>
              <a:latin typeface="Trebuchet MS"/>
              <a:ea typeface="+mn-ea"/>
              <a:cs typeface="+mn-cs"/>
            </a:endParaRPr>
          </a:p>
        </p:txBody>
      </p:sp>
      <p:sp>
        <p:nvSpPr>
          <p:cNvPr id="49" name="Tekstvak 48">
            <a:extLst>
              <a:ext uri="{FF2B5EF4-FFF2-40B4-BE49-F238E27FC236}">
                <a16:creationId xmlns:a16="http://schemas.microsoft.com/office/drawing/2014/main" id="{AA0C1029-C883-40FB-9DBE-D36B6AC14B41}"/>
              </a:ext>
            </a:extLst>
          </p:cNvPr>
          <p:cNvSpPr txBox="1"/>
          <p:nvPr/>
        </p:nvSpPr>
        <p:spPr>
          <a:xfrm>
            <a:off x="1686149" y="6452813"/>
            <a:ext cx="8973402"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500" b="0" i="0" u="none" strike="noStrike" kern="1200" cap="none" spc="0" normalizeH="0" baseline="0" noProof="0">
                <a:ln>
                  <a:noFill/>
                </a:ln>
                <a:solidFill>
                  <a:srgbClr val="0070C0"/>
                </a:solidFill>
                <a:effectLst/>
                <a:uLnTx/>
                <a:uFillTx/>
                <a:latin typeface="Trebuchet MS"/>
                <a:ea typeface="+mn-ea"/>
                <a:cs typeface="+mn-cs"/>
                <a:sym typeface="Wingdings" panose="05000000000000000000" pitchFamily="2" charset="2"/>
              </a:rPr>
              <a:t>Interacties tussen wetenschappen, techniek, engineering en wiskunde en de </a:t>
            </a:r>
            <a:r>
              <a:rPr kumimoji="0" lang="nl-BE" sz="1500" b="1" i="0" u="none" strike="noStrike" kern="1200" cap="none" spc="0" normalizeH="0" baseline="0" noProof="0">
                <a:ln>
                  <a:noFill/>
                </a:ln>
                <a:solidFill>
                  <a:srgbClr val="0070C0"/>
                </a:solidFill>
                <a:effectLst/>
                <a:uLnTx/>
                <a:uFillTx/>
                <a:latin typeface="Trebuchet MS"/>
                <a:ea typeface="+mn-ea"/>
                <a:cs typeface="+mn-cs"/>
                <a:sym typeface="Wingdings" panose="05000000000000000000" pitchFamily="2" charset="2"/>
              </a:rPr>
              <a:t>samenleving</a:t>
            </a:r>
            <a:r>
              <a:rPr kumimoji="0" lang="nl-BE" sz="1500" b="0" i="0" u="none" strike="noStrike" kern="1200" cap="none" spc="0" normalizeH="0" baseline="0" noProof="0">
                <a:ln>
                  <a:noFill/>
                </a:ln>
                <a:solidFill>
                  <a:srgbClr val="0070C0"/>
                </a:solidFill>
                <a:effectLst/>
                <a:uLnTx/>
                <a:uFillTx/>
                <a:latin typeface="Trebuchet MS"/>
                <a:ea typeface="+mn-ea"/>
                <a:cs typeface="+mn-cs"/>
                <a:sym typeface="Wingdings" panose="05000000000000000000" pitchFamily="2" charset="2"/>
              </a:rPr>
              <a:t>.</a:t>
            </a:r>
            <a:endParaRPr kumimoji="0" lang="nl-BE" sz="1500" b="0" i="0" u="none" strike="noStrike" kern="1200" cap="none" spc="0" normalizeH="0" baseline="0" noProof="0">
              <a:ln>
                <a:noFill/>
              </a:ln>
              <a:solidFill>
                <a:srgbClr val="FF0000"/>
              </a:solidFill>
              <a:effectLst/>
              <a:uLnTx/>
              <a:uFillTx/>
              <a:latin typeface="Trebuchet MS"/>
              <a:ea typeface="+mn-ea"/>
              <a:cs typeface="+mn-cs"/>
            </a:endParaRPr>
          </a:p>
        </p:txBody>
      </p:sp>
      <p:sp>
        <p:nvSpPr>
          <p:cNvPr id="33" name="Gelijkbenige driehoek 32">
            <a:extLst>
              <a:ext uri="{FF2B5EF4-FFF2-40B4-BE49-F238E27FC236}">
                <a16:creationId xmlns:a16="http://schemas.microsoft.com/office/drawing/2014/main" id="{4E25E5DA-1F71-4671-A331-70E87C20A312}"/>
              </a:ext>
            </a:extLst>
          </p:cNvPr>
          <p:cNvSpPr/>
          <p:nvPr/>
        </p:nvSpPr>
        <p:spPr>
          <a:xfrm rot="16200000">
            <a:off x="3558589" y="2679041"/>
            <a:ext cx="482930" cy="1271009"/>
          </a:xfrm>
          <a:prstGeom prst="triangl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Trebuchet MS"/>
              <a:ea typeface="+mn-ea"/>
              <a:cs typeface="+mn-cs"/>
            </a:endParaRPr>
          </a:p>
        </p:txBody>
      </p:sp>
      <p:sp>
        <p:nvSpPr>
          <p:cNvPr id="50" name="Gelijkbenige driehoek 49">
            <a:extLst>
              <a:ext uri="{FF2B5EF4-FFF2-40B4-BE49-F238E27FC236}">
                <a16:creationId xmlns:a16="http://schemas.microsoft.com/office/drawing/2014/main" id="{E897AE4E-47B0-40D4-A222-F55C40F09F60}"/>
              </a:ext>
            </a:extLst>
          </p:cNvPr>
          <p:cNvSpPr/>
          <p:nvPr/>
        </p:nvSpPr>
        <p:spPr>
          <a:xfrm rot="5400000">
            <a:off x="4965898" y="2570119"/>
            <a:ext cx="663027" cy="1663986"/>
          </a:xfrm>
          <a:prstGeom prst="triangle">
            <a:avLst>
              <a:gd name="adj"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Trebuchet MS"/>
              <a:ea typeface="+mn-ea"/>
              <a:cs typeface="+mn-cs"/>
            </a:endParaRPr>
          </a:p>
        </p:txBody>
      </p:sp>
      <p:sp>
        <p:nvSpPr>
          <p:cNvPr id="52" name="Tekstvak 51">
            <a:extLst>
              <a:ext uri="{FF2B5EF4-FFF2-40B4-BE49-F238E27FC236}">
                <a16:creationId xmlns:a16="http://schemas.microsoft.com/office/drawing/2014/main" id="{D7177BC2-55E0-48A8-9F2C-A973997DEC7B}"/>
              </a:ext>
            </a:extLst>
          </p:cNvPr>
          <p:cNvSpPr txBox="1"/>
          <p:nvPr/>
        </p:nvSpPr>
        <p:spPr>
          <a:xfrm rot="20671221">
            <a:off x="1054542" y="2547391"/>
            <a:ext cx="348899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libri" panose="020F0502020204030204"/>
                <a:ea typeface="+mn-ea"/>
                <a:cs typeface="+mn-cs"/>
              </a:rPr>
              <a:t>Onderzoeken/experimenteren/</a:t>
            </a:r>
            <a:br>
              <a:rPr kumimoji="0" lang="nl-NL" sz="1800" b="0" i="0" u="none" strike="noStrike" kern="1200" cap="none" spc="0" normalizeH="0" baseline="0" noProof="0">
                <a:ln>
                  <a:noFill/>
                </a:ln>
                <a:solidFill>
                  <a:prstClr val="white"/>
                </a:solidFill>
                <a:effectLst/>
                <a:uLnTx/>
                <a:uFillTx/>
                <a:latin typeface="Calibri" panose="020F0502020204030204"/>
                <a:ea typeface="+mn-ea"/>
                <a:cs typeface="+mn-cs"/>
              </a:rPr>
            </a:br>
            <a:r>
              <a:rPr kumimoji="0" lang="nl-NL" sz="1800" b="0" i="0" u="none" strike="noStrike" kern="1200" cap="none" spc="0" normalizeH="0" baseline="0" noProof="0">
                <a:ln>
                  <a:noFill/>
                </a:ln>
                <a:solidFill>
                  <a:prstClr val="white"/>
                </a:solidFill>
                <a:effectLst/>
                <a:uLnTx/>
                <a:uFillTx/>
                <a:latin typeface="Calibri" panose="020F0502020204030204"/>
                <a:ea typeface="+mn-ea"/>
                <a:cs typeface="+mn-cs"/>
              </a:rPr>
              <a:t>                                exploreren        </a:t>
            </a:r>
          </a:p>
        </p:txBody>
      </p:sp>
      <p:sp>
        <p:nvSpPr>
          <p:cNvPr id="54" name="Tekstvak 53">
            <a:extLst>
              <a:ext uri="{FF2B5EF4-FFF2-40B4-BE49-F238E27FC236}">
                <a16:creationId xmlns:a16="http://schemas.microsoft.com/office/drawing/2014/main" id="{5CC611E2-684C-4DAC-9158-D6B901D77637}"/>
              </a:ext>
            </a:extLst>
          </p:cNvPr>
          <p:cNvSpPr txBox="1"/>
          <p:nvPr/>
        </p:nvSpPr>
        <p:spPr>
          <a:xfrm rot="585081">
            <a:off x="7729242" y="3069356"/>
            <a:ext cx="316563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a:ln>
                  <a:noFill/>
                </a:ln>
                <a:solidFill>
                  <a:prstClr val="white"/>
                </a:solidFill>
                <a:effectLst/>
                <a:uLnTx/>
                <a:uFillTx/>
                <a:latin typeface="Calibri" panose="020F0502020204030204"/>
                <a:ea typeface="+mn-ea"/>
                <a:cs typeface="+mn-cs"/>
              </a:rPr>
              <a:t>Kennis/inzicht</a:t>
            </a:r>
            <a:endParaRPr kumimoji="0" lang="nl-NL"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kstvak 54">
            <a:extLst>
              <a:ext uri="{FF2B5EF4-FFF2-40B4-BE49-F238E27FC236}">
                <a16:creationId xmlns:a16="http://schemas.microsoft.com/office/drawing/2014/main" id="{EA3FF26B-659B-489F-BF08-BC8908099F6E}"/>
              </a:ext>
            </a:extLst>
          </p:cNvPr>
          <p:cNvSpPr txBox="1"/>
          <p:nvPr/>
        </p:nvSpPr>
        <p:spPr>
          <a:xfrm>
            <a:off x="6020344" y="4303917"/>
            <a:ext cx="2329051" cy="2192908"/>
          </a:xfrm>
          <a:prstGeom prst="rect">
            <a:avLst/>
          </a:prstGeom>
          <a:noFill/>
        </p:spPr>
        <p:txBody>
          <a:bodyPr wrap="square" rtlCol="0">
            <a:spAutoFit/>
          </a:bodyPr>
          <a:lstStyle/>
          <a:p>
            <a:pPr marL="0" marR="0" lvl="0" indent="0" algn="l" defTabSz="1341438"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noProof="0">
                <a:ln>
                  <a:noFill/>
                </a:ln>
                <a:solidFill>
                  <a:srgbClr val="00B0F0"/>
                </a:solidFill>
                <a:effectLst/>
                <a:uLnTx/>
                <a:uFillTx/>
                <a:latin typeface="Calibri" panose="020F0502020204030204"/>
                <a:ea typeface="+mn-ea"/>
                <a:cs typeface="+mn-cs"/>
              </a:rPr>
              <a:t>ENGINEERINGS METHODIEKEN AANWENDEN</a:t>
            </a:r>
          </a:p>
          <a:p>
            <a:pPr marL="0" marR="0" lvl="0" indent="0" algn="l" defTabSz="1341438" rtl="0" eaLnBrk="1" fontAlgn="auto" latinLnBrk="0" hangingPunct="1">
              <a:lnSpc>
                <a:spcPct val="100000"/>
              </a:lnSpc>
              <a:spcBef>
                <a:spcPts val="0"/>
              </a:spcBef>
              <a:spcAft>
                <a:spcPts val="0"/>
              </a:spcAft>
              <a:buClrTx/>
              <a:buSzTx/>
              <a:buFontTx/>
              <a:buNone/>
              <a:tabLst/>
              <a:defRPr/>
            </a:pPr>
            <a:endParaRPr kumimoji="0" lang="nl-BE" sz="1050" b="0" i="0" u="none" strike="noStrike" kern="1200" cap="none" spc="0" normalizeH="0" baseline="0" noProof="0">
              <a:ln>
                <a:noFill/>
              </a:ln>
              <a:solidFill>
                <a:srgbClr val="00B0F0"/>
              </a:solidFill>
              <a:effectLst/>
              <a:uLnTx/>
              <a:uFillTx/>
              <a:latin typeface="Calibri" panose="020F0502020204030204"/>
              <a:ea typeface="+mn-ea"/>
              <a:cs typeface="+mn-cs"/>
            </a:endParaRP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00B0F0"/>
                </a:solidFill>
                <a:effectLst/>
                <a:uLnTx/>
                <a:uFillTx/>
                <a:latin typeface="Calibri" panose="020F0502020204030204"/>
                <a:ea typeface="+mn-ea"/>
                <a:cs typeface="+mn-cs"/>
              </a:rPr>
              <a:t>Aanwenden van materialen en constructies met link naar chemie</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00B0F0"/>
                </a:solidFill>
                <a:effectLst/>
                <a:uLnTx/>
                <a:uFillTx/>
                <a:latin typeface="Calibri" panose="020F0502020204030204"/>
                <a:ea typeface="+mn-ea"/>
                <a:cs typeface="+mn-cs"/>
              </a:rPr>
              <a:t>Ontwerpen</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00B0F0"/>
                </a:solidFill>
                <a:effectLst/>
                <a:uLnTx/>
                <a:uFillTx/>
                <a:latin typeface="Calibri" panose="020F0502020204030204"/>
                <a:ea typeface="+mn-ea"/>
                <a:cs typeface="+mn-cs"/>
              </a:rPr>
              <a:t>Programmeren</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00B0F0"/>
                </a:solidFill>
                <a:effectLst/>
                <a:uLnTx/>
                <a:uFillTx/>
                <a:latin typeface="Calibri" panose="020F0502020204030204"/>
                <a:ea typeface="+mn-ea"/>
                <a:cs typeface="+mn-cs"/>
              </a:rPr>
              <a:t>Opzetten eenvoudig netwerk</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00B0F0"/>
                </a:solidFill>
                <a:effectLst/>
                <a:uLnTx/>
                <a:uFillTx/>
                <a:latin typeface="Calibri" panose="020F0502020204030204"/>
                <a:ea typeface="+mn-ea"/>
                <a:cs typeface="+mn-cs"/>
              </a:rPr>
              <a:t>Debugging – diagnose</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00B0F0"/>
                </a:solidFill>
                <a:effectLst/>
                <a:uLnTx/>
                <a:uFillTx/>
                <a:latin typeface="Calibri" panose="020F0502020204030204"/>
                <a:ea typeface="+mn-ea"/>
                <a:cs typeface="+mn-cs"/>
              </a:rPr>
              <a:t>Meettechnieken - meetmethoden </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00B0F0"/>
                </a:solidFill>
                <a:effectLst/>
                <a:uLnTx/>
                <a:uFillTx/>
                <a:latin typeface="Calibri" panose="020F0502020204030204"/>
                <a:ea typeface="+mn-ea"/>
                <a:cs typeface="+mn-cs"/>
              </a:rPr>
              <a:t>Milieuzorg </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00B0F0"/>
                </a:solidFill>
                <a:effectLst/>
                <a:uLnTx/>
                <a:uFillTx/>
                <a:latin typeface="Calibri" panose="020F0502020204030204"/>
                <a:ea typeface="+mn-ea"/>
                <a:cs typeface="+mn-cs"/>
              </a:rPr>
              <a:t>Veiligheid</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00B0F0"/>
                </a:solidFill>
                <a:effectLst/>
                <a:uLnTx/>
                <a:uFillTx/>
                <a:latin typeface="Calibri" panose="020F0502020204030204"/>
                <a:ea typeface="+mn-ea"/>
                <a:cs typeface="+mn-cs"/>
              </a:rPr>
              <a:t>Ergonomie</a:t>
            </a:r>
            <a:endParaRPr kumimoji="0" lang="nl-BE" sz="1050" b="0" i="0" u="none" strike="noStrike" kern="1200" cap="none" spc="0" normalizeH="0" baseline="0" noProof="0">
              <a:ln>
                <a:noFill/>
              </a:ln>
              <a:solidFill>
                <a:srgbClr val="00B0F0"/>
              </a:solidFill>
              <a:effectLst/>
              <a:highlight>
                <a:srgbClr val="FFFF00"/>
              </a:highlight>
              <a:uLnTx/>
              <a:uFillTx/>
              <a:latin typeface="Calibri" panose="020F0502020204030204"/>
              <a:ea typeface="+mn-ea"/>
              <a:cs typeface="+mn-cs"/>
            </a:endParaRPr>
          </a:p>
        </p:txBody>
      </p:sp>
      <p:sp>
        <p:nvSpPr>
          <p:cNvPr id="56" name="Tekstvak 55">
            <a:extLst>
              <a:ext uri="{FF2B5EF4-FFF2-40B4-BE49-F238E27FC236}">
                <a16:creationId xmlns:a16="http://schemas.microsoft.com/office/drawing/2014/main" id="{8AFA6D0D-C194-4345-815D-B50195E8A463}"/>
              </a:ext>
            </a:extLst>
          </p:cNvPr>
          <p:cNvSpPr txBox="1"/>
          <p:nvPr/>
        </p:nvSpPr>
        <p:spPr>
          <a:xfrm rot="647340">
            <a:off x="3389655" y="3270888"/>
            <a:ext cx="11751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white"/>
                </a:solidFill>
                <a:effectLst/>
                <a:uLnTx/>
                <a:uFillTx/>
                <a:latin typeface="Calibri" panose="020F0502020204030204"/>
                <a:ea typeface="+mn-ea"/>
                <a:cs typeface="+mn-cs"/>
              </a:rPr>
              <a:t>Ontwerpen</a:t>
            </a:r>
          </a:p>
        </p:txBody>
      </p:sp>
      <p:sp>
        <p:nvSpPr>
          <p:cNvPr id="57" name="Tekstvak 56">
            <a:extLst>
              <a:ext uri="{FF2B5EF4-FFF2-40B4-BE49-F238E27FC236}">
                <a16:creationId xmlns:a16="http://schemas.microsoft.com/office/drawing/2014/main" id="{3EAD654F-CC4A-4DD9-8971-0D317C34FF5A}"/>
              </a:ext>
            </a:extLst>
          </p:cNvPr>
          <p:cNvSpPr txBox="1"/>
          <p:nvPr/>
        </p:nvSpPr>
        <p:spPr>
          <a:xfrm>
            <a:off x="13107" y="2781405"/>
            <a:ext cx="119192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PROBLEEM BEHOEFTE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VERSCHIJNSEL</a:t>
            </a:r>
            <a:endParaRPr kumimoji="0" lang="nl-NL"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Tekstvak 57">
            <a:extLst>
              <a:ext uri="{FF2B5EF4-FFF2-40B4-BE49-F238E27FC236}">
                <a16:creationId xmlns:a16="http://schemas.microsoft.com/office/drawing/2014/main" id="{84573F73-241E-4B6B-84A6-06E31C9A74DF}"/>
              </a:ext>
            </a:extLst>
          </p:cNvPr>
          <p:cNvSpPr txBox="1"/>
          <p:nvPr/>
        </p:nvSpPr>
        <p:spPr>
          <a:xfrm>
            <a:off x="10859378" y="3025200"/>
            <a:ext cx="1191929"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KENNIS</a:t>
            </a:r>
            <a:b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INZICHT</a:t>
            </a:r>
            <a:b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DENKPATROON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WERKWIJZE</a:t>
            </a:r>
            <a:endParaRPr kumimoji="0" lang="nl-NL"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Tekstvak 58">
            <a:extLst>
              <a:ext uri="{FF2B5EF4-FFF2-40B4-BE49-F238E27FC236}">
                <a16:creationId xmlns:a16="http://schemas.microsoft.com/office/drawing/2014/main" id="{3AD01A67-CE10-4600-98AE-54464CEF6288}"/>
              </a:ext>
            </a:extLst>
          </p:cNvPr>
          <p:cNvSpPr txBox="1"/>
          <p:nvPr/>
        </p:nvSpPr>
        <p:spPr>
          <a:xfrm rot="1520521">
            <a:off x="6302690" y="2862861"/>
            <a:ext cx="117519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Prototypen</a:t>
            </a:r>
            <a:endParaRPr kumimoji="0" lang="nl-NL"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Tekstvak 59">
            <a:extLst>
              <a:ext uri="{FF2B5EF4-FFF2-40B4-BE49-F238E27FC236}">
                <a16:creationId xmlns:a16="http://schemas.microsoft.com/office/drawing/2014/main" id="{EC6CF988-C059-4730-A1C9-45F145DC4D70}"/>
              </a:ext>
            </a:extLst>
          </p:cNvPr>
          <p:cNvSpPr txBox="1"/>
          <p:nvPr/>
        </p:nvSpPr>
        <p:spPr>
          <a:xfrm rot="20919247">
            <a:off x="4275921" y="3322691"/>
            <a:ext cx="172273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a:ln>
                  <a:noFill/>
                </a:ln>
                <a:solidFill>
                  <a:prstClr val="white"/>
                </a:solidFill>
                <a:effectLst/>
                <a:uLnTx/>
                <a:uFillTx/>
                <a:latin typeface="Calibri" panose="020F0502020204030204"/>
                <a:ea typeface="+mn-ea"/>
                <a:cs typeface="+mn-cs"/>
              </a:rPr>
              <a:t>Modelleren</a:t>
            </a:r>
            <a:endParaRPr kumimoji="0" lang="nl-NL"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7841666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9" grpId="0" animBg="1"/>
      <p:bldP spid="30" grpId="0" animBg="1"/>
      <p:bldP spid="34" grpId="0"/>
      <p:bldP spid="36" grpId="0"/>
      <p:bldP spid="37" grpId="0"/>
      <p:bldP spid="4" grpId="0"/>
      <p:bldP spid="41" grpId="0"/>
      <p:bldP spid="42" grpId="0"/>
      <p:bldP spid="43" grpId="0"/>
      <p:bldP spid="47" grpId="0"/>
      <p:bldP spid="33" grpId="0" animBg="1"/>
      <p:bldP spid="50" grpId="0" animBg="1"/>
      <p:bldP spid="55" grpId="0"/>
      <p:bldP spid="56" grpId="0"/>
      <p:bldP spid="59" grpId="0"/>
      <p:bldP spid="6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14D526-7C0F-F544-8803-E57D714114D4}"/>
              </a:ext>
            </a:extLst>
          </p:cNvPr>
          <p:cNvSpPr>
            <a:spLocks noGrp="1"/>
          </p:cNvSpPr>
          <p:nvPr>
            <p:ph type="title"/>
          </p:nvPr>
        </p:nvSpPr>
        <p:spPr/>
        <p:txBody>
          <a:bodyPr/>
          <a:lstStyle/>
          <a:p>
            <a:r>
              <a:rPr lang="nl-BE"/>
              <a:t>Het leerplan Technologische Wetenschappen – tijdsindicatie leerplandelen</a:t>
            </a:r>
          </a:p>
        </p:txBody>
      </p:sp>
      <p:sp>
        <p:nvSpPr>
          <p:cNvPr id="4" name="Tijdelijke aanduiding voor dianummer 3">
            <a:extLst>
              <a:ext uri="{FF2B5EF4-FFF2-40B4-BE49-F238E27FC236}">
                <a16:creationId xmlns:a16="http://schemas.microsoft.com/office/drawing/2014/main" id="{78C9A8CF-E9A8-AC4D-9987-1A9599CE599B}"/>
              </a:ext>
            </a:extLst>
          </p:cNvPr>
          <p:cNvSpPr>
            <a:spLocks noGrp="1"/>
          </p:cNvSpPr>
          <p:nvPr>
            <p:ph type="sldNum" sz="quarter" idx="11"/>
          </p:nvPr>
        </p:nvSpPr>
        <p:spPr/>
        <p:txBody>
          <a:bodyPr/>
          <a:lstStyle/>
          <a:p>
            <a:fld id="{189E3A5C-986B-47BE-8F96-3787467B82A8}" type="slidenum">
              <a:rPr lang="nl-BE" smtClean="0">
                <a:solidFill>
                  <a:prstClr val="white"/>
                </a:solidFill>
              </a:rPr>
              <a:pPr/>
              <a:t>7</a:t>
            </a:fld>
            <a:endParaRPr lang="nl-BE">
              <a:solidFill>
                <a:prstClr val="white"/>
              </a:solidFill>
            </a:endParaRPr>
          </a:p>
        </p:txBody>
      </p:sp>
      <p:pic>
        <p:nvPicPr>
          <p:cNvPr id="3" name="Afbeelding 2">
            <a:extLst>
              <a:ext uri="{FF2B5EF4-FFF2-40B4-BE49-F238E27FC236}">
                <a16:creationId xmlns:a16="http://schemas.microsoft.com/office/drawing/2014/main" id="{4B3A5C17-7497-4533-95B3-4CF1B0696C5E}"/>
              </a:ext>
            </a:extLst>
          </p:cNvPr>
          <p:cNvPicPr>
            <a:picLocks noChangeAspect="1"/>
          </p:cNvPicPr>
          <p:nvPr/>
        </p:nvPicPr>
        <p:blipFill>
          <a:blip r:embed="rId2"/>
          <a:stretch>
            <a:fillRect/>
          </a:stretch>
        </p:blipFill>
        <p:spPr>
          <a:xfrm>
            <a:off x="3390521" y="1269933"/>
            <a:ext cx="5410955" cy="657317"/>
          </a:xfrm>
          <a:prstGeom prst="rect">
            <a:avLst/>
          </a:prstGeom>
        </p:spPr>
      </p:pic>
      <p:sp>
        <p:nvSpPr>
          <p:cNvPr id="8" name="Tekstballon: rechthoek 7">
            <a:extLst>
              <a:ext uri="{FF2B5EF4-FFF2-40B4-BE49-F238E27FC236}">
                <a16:creationId xmlns:a16="http://schemas.microsoft.com/office/drawing/2014/main" id="{7138C9D1-2ED2-4989-880A-F8E4D1F82A9D}"/>
              </a:ext>
            </a:extLst>
          </p:cNvPr>
          <p:cNvSpPr/>
          <p:nvPr/>
        </p:nvSpPr>
        <p:spPr>
          <a:xfrm>
            <a:off x="8425797" y="1583574"/>
            <a:ext cx="3504833" cy="481143"/>
          </a:xfrm>
          <a:prstGeom prst="wedgeRectCallout">
            <a:avLst>
              <a:gd name="adj1" fmla="val -146507"/>
              <a:gd name="adj2" fmla="val -793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8 u/jaar x 2 jaar/graad</a:t>
            </a:r>
          </a:p>
        </p:txBody>
      </p:sp>
      <p:pic>
        <p:nvPicPr>
          <p:cNvPr id="7" name="Afbeelding 6">
            <a:extLst>
              <a:ext uri="{FF2B5EF4-FFF2-40B4-BE49-F238E27FC236}">
                <a16:creationId xmlns:a16="http://schemas.microsoft.com/office/drawing/2014/main" id="{31FE6AD4-514C-46CD-9E87-BC3372582255}"/>
              </a:ext>
            </a:extLst>
          </p:cNvPr>
          <p:cNvPicPr>
            <a:picLocks noChangeAspect="1"/>
          </p:cNvPicPr>
          <p:nvPr/>
        </p:nvPicPr>
        <p:blipFill rotWithShape="1">
          <a:blip r:embed="rId3"/>
          <a:srcRect l="23564" t="14686" r="23896" b="13205"/>
          <a:stretch/>
        </p:blipFill>
        <p:spPr>
          <a:xfrm>
            <a:off x="2134472" y="2006166"/>
            <a:ext cx="4423893" cy="4423234"/>
          </a:xfrm>
          <a:prstGeom prst="rect">
            <a:avLst/>
          </a:prstGeom>
        </p:spPr>
      </p:pic>
      <p:pic>
        <p:nvPicPr>
          <p:cNvPr id="10" name="Afbeelding 9">
            <a:extLst>
              <a:ext uri="{FF2B5EF4-FFF2-40B4-BE49-F238E27FC236}">
                <a16:creationId xmlns:a16="http://schemas.microsoft.com/office/drawing/2014/main" id="{93AC4625-FB39-479B-8016-08C1A051D0A3}"/>
              </a:ext>
            </a:extLst>
          </p:cNvPr>
          <p:cNvPicPr>
            <a:picLocks noChangeAspect="1"/>
          </p:cNvPicPr>
          <p:nvPr/>
        </p:nvPicPr>
        <p:blipFill rotWithShape="1">
          <a:blip r:embed="rId3"/>
          <a:srcRect t="94983" r="54410" b="-200"/>
          <a:stretch/>
        </p:blipFill>
        <p:spPr>
          <a:xfrm>
            <a:off x="6084680" y="2198633"/>
            <a:ext cx="5141239" cy="428600"/>
          </a:xfrm>
          <a:prstGeom prst="rect">
            <a:avLst/>
          </a:prstGeom>
        </p:spPr>
      </p:pic>
      <p:sp>
        <p:nvSpPr>
          <p:cNvPr id="11" name="Rechthoek: afgeronde hoeken 10">
            <a:extLst>
              <a:ext uri="{FF2B5EF4-FFF2-40B4-BE49-F238E27FC236}">
                <a16:creationId xmlns:a16="http://schemas.microsoft.com/office/drawing/2014/main" id="{91FA399F-D42A-4F11-B396-713DECDBD195}"/>
              </a:ext>
            </a:extLst>
          </p:cNvPr>
          <p:cNvSpPr/>
          <p:nvPr/>
        </p:nvSpPr>
        <p:spPr>
          <a:xfrm rot="1379826">
            <a:off x="7462375" y="3972329"/>
            <a:ext cx="3418794" cy="176736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Grafiek maakt duidelijk dat onderdelen aan elkaar gelinkt zijn en niet zonder elkaar kunnen binnen </a:t>
            </a:r>
            <a:r>
              <a:rPr lang="nl-BE">
                <a:solidFill>
                  <a:schemeClr val="bg2">
                    <a:lumMod val="60000"/>
                    <a:lumOff val="40000"/>
                  </a:schemeClr>
                </a:solidFill>
              </a:rPr>
              <a:t>geïntegreerde engineerings- projecten</a:t>
            </a:r>
            <a:endParaRPr lang="nl-BE"/>
          </a:p>
        </p:txBody>
      </p:sp>
      <p:pic>
        <p:nvPicPr>
          <p:cNvPr id="5" name="Afbeelding 4">
            <a:extLst>
              <a:ext uri="{FF2B5EF4-FFF2-40B4-BE49-F238E27FC236}">
                <a16:creationId xmlns:a16="http://schemas.microsoft.com/office/drawing/2014/main" id="{52D00A23-EE38-4E62-B1DD-CD9B8D900D90}"/>
              </a:ext>
            </a:extLst>
          </p:cNvPr>
          <p:cNvPicPr>
            <a:picLocks noChangeAspect="1"/>
          </p:cNvPicPr>
          <p:nvPr/>
        </p:nvPicPr>
        <p:blipFill rotWithShape="1">
          <a:blip r:embed="rId4"/>
          <a:srcRect l="48482" t="93866" r="1"/>
          <a:stretch/>
        </p:blipFill>
        <p:spPr>
          <a:xfrm>
            <a:off x="6211616" y="2653333"/>
            <a:ext cx="5573563" cy="428600"/>
          </a:xfrm>
          <a:prstGeom prst="rect">
            <a:avLst/>
          </a:prstGeom>
        </p:spPr>
      </p:pic>
      <p:pic>
        <p:nvPicPr>
          <p:cNvPr id="9" name="Afbeelding 8">
            <a:extLst>
              <a:ext uri="{FF2B5EF4-FFF2-40B4-BE49-F238E27FC236}">
                <a16:creationId xmlns:a16="http://schemas.microsoft.com/office/drawing/2014/main" id="{AF937766-6D6A-48FE-8EF0-A376065C9EF6}"/>
              </a:ext>
            </a:extLst>
          </p:cNvPr>
          <p:cNvPicPr>
            <a:picLocks noChangeAspect="1"/>
          </p:cNvPicPr>
          <p:nvPr/>
        </p:nvPicPr>
        <p:blipFill>
          <a:blip r:embed="rId5"/>
          <a:stretch>
            <a:fillRect/>
          </a:stretch>
        </p:blipFill>
        <p:spPr>
          <a:xfrm>
            <a:off x="0" y="5207726"/>
            <a:ext cx="2406237" cy="1650274"/>
          </a:xfrm>
          <a:prstGeom prst="rect">
            <a:avLst/>
          </a:prstGeom>
        </p:spPr>
      </p:pic>
    </p:spTree>
    <p:extLst>
      <p:ext uri="{BB962C8B-B14F-4D97-AF65-F5344CB8AC3E}">
        <p14:creationId xmlns:p14="http://schemas.microsoft.com/office/powerpoint/2010/main" val="2982770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8</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Opbouw van het leerplan</a:t>
            </a:r>
            <a:endParaRPr lang="nl-NL" u="sng"/>
          </a:p>
        </p:txBody>
      </p:sp>
      <p:sp>
        <p:nvSpPr>
          <p:cNvPr id="16" name="Tekstvak 15">
            <a:extLst>
              <a:ext uri="{FF2B5EF4-FFF2-40B4-BE49-F238E27FC236}">
                <a16:creationId xmlns:a16="http://schemas.microsoft.com/office/drawing/2014/main" id="{47515250-8677-498E-B254-529B9371F6BF}"/>
              </a:ext>
            </a:extLst>
          </p:cNvPr>
          <p:cNvSpPr txBox="1"/>
          <p:nvPr/>
        </p:nvSpPr>
        <p:spPr>
          <a:xfrm>
            <a:off x="775061" y="1417638"/>
            <a:ext cx="5677990" cy="1959960"/>
          </a:xfrm>
          <a:prstGeom prst="rect">
            <a:avLst/>
          </a:prstGeom>
          <a:noFill/>
        </p:spPr>
        <p:txBody>
          <a:bodyPr wrap="square">
            <a:spAutoFit/>
          </a:bodyPr>
          <a:lstStyle/>
          <a:p>
            <a:pPr>
              <a:lnSpc>
                <a:spcPct val="107000"/>
              </a:lnSpc>
              <a:spcAft>
                <a:spcPts val="800"/>
              </a:spcAft>
            </a:pPr>
            <a:r>
              <a:rPr lang="nl-BE" sz="18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Engineering</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Clr>
                <a:srgbClr val="595959"/>
              </a:buClr>
              <a:buFont typeface="Symbol" panose="05050102010706020507" pitchFamily="18" charset="2"/>
              <a:buChar char=""/>
            </a:pPr>
            <a:r>
              <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wetenschappelijke methoden voor onderzoek;</a:t>
            </a:r>
          </a:p>
          <a:p>
            <a:pPr marL="342900" lvl="0" indent="-342900">
              <a:lnSpc>
                <a:spcPct val="107000"/>
              </a:lnSpc>
              <a:buClr>
                <a:srgbClr val="595959"/>
              </a:buClr>
              <a:buFont typeface="Symbol" panose="05050102010706020507" pitchFamily="18" charset="2"/>
              <a:buChar char=""/>
            </a:pPr>
            <a:r>
              <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technische systemen en processen bij ontwikkeling;</a:t>
            </a:r>
          </a:p>
          <a:p>
            <a:pPr marL="342900" lvl="0" indent="-342900">
              <a:lnSpc>
                <a:spcPct val="107000"/>
              </a:lnSpc>
              <a:buClr>
                <a:srgbClr val="595959"/>
              </a:buClr>
              <a:buFont typeface="Symbol" panose="05050102010706020507" pitchFamily="18" charset="2"/>
              <a:buChar char=""/>
            </a:pPr>
            <a:r>
              <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modelleren en problemen oplossen in techniek;</a:t>
            </a:r>
          </a:p>
          <a:p>
            <a:pPr marL="342900" lvl="0" indent="-342900">
              <a:lnSpc>
                <a:spcPct val="107000"/>
              </a:lnSpc>
              <a:spcAft>
                <a:spcPts val="800"/>
              </a:spcAft>
              <a:buClr>
                <a:srgbClr val="595959"/>
              </a:buClr>
              <a:buFont typeface="Symbol" panose="05050102010706020507" pitchFamily="18" charset="2"/>
              <a:buChar char=""/>
            </a:pPr>
            <a:r>
              <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interacties tussen wetenschappen, techniek, engineering en wiskunde.</a:t>
            </a:r>
          </a:p>
        </p:txBody>
      </p:sp>
      <p:sp>
        <p:nvSpPr>
          <p:cNvPr id="17" name="Tekstvak 16">
            <a:extLst>
              <a:ext uri="{FF2B5EF4-FFF2-40B4-BE49-F238E27FC236}">
                <a16:creationId xmlns:a16="http://schemas.microsoft.com/office/drawing/2014/main" id="{4E622834-74F2-4D28-9ABA-CC2E7B2E2611}"/>
              </a:ext>
            </a:extLst>
          </p:cNvPr>
          <p:cNvSpPr txBox="1"/>
          <p:nvPr/>
        </p:nvSpPr>
        <p:spPr>
          <a:xfrm>
            <a:off x="7741921" y="1196946"/>
            <a:ext cx="3840481" cy="3738139"/>
          </a:xfrm>
          <a:prstGeom prst="rect">
            <a:avLst/>
          </a:prstGeom>
          <a:noFill/>
        </p:spPr>
        <p:txBody>
          <a:bodyPr wrap="square">
            <a:spAutoFit/>
          </a:bodyPr>
          <a:lstStyle/>
          <a:p>
            <a:pPr>
              <a:lnSpc>
                <a:spcPct val="107000"/>
              </a:lnSpc>
              <a:spcAft>
                <a:spcPts val="800"/>
              </a:spcAft>
            </a:pPr>
            <a:r>
              <a:rPr lang="nl-BE" sz="18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Technologische wetenschappen</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Clr>
                <a:srgbClr val="595959"/>
              </a:buClr>
              <a:buFont typeface="Symbol" panose="05050102010706020507" pitchFamily="18" charset="2"/>
              <a:buChar char=""/>
            </a:pPr>
            <a:r>
              <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De wetten van Newton</a:t>
            </a:r>
          </a:p>
          <a:p>
            <a:pPr marL="342900" lvl="0" indent="-342900">
              <a:lnSpc>
                <a:spcPct val="107000"/>
              </a:lnSpc>
              <a:buClr>
                <a:srgbClr val="595959"/>
              </a:buClr>
              <a:buFont typeface="Symbol" panose="05050102010706020507" pitchFamily="18" charset="2"/>
              <a:buChar char=""/>
            </a:pPr>
            <a:r>
              <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Bewegingsleer</a:t>
            </a:r>
          </a:p>
          <a:p>
            <a:pPr marL="342900" lvl="0" indent="-342900">
              <a:lnSpc>
                <a:spcPct val="107000"/>
              </a:lnSpc>
              <a:buClr>
                <a:srgbClr val="595959"/>
              </a:buClr>
              <a:buFont typeface="Symbol" panose="05050102010706020507" pitchFamily="18" charset="2"/>
              <a:buChar char=""/>
            </a:pPr>
            <a:r>
              <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Statisch evenwicht in het vlak</a:t>
            </a:r>
          </a:p>
          <a:p>
            <a:pPr marL="342900" lvl="0" indent="-342900">
              <a:lnSpc>
                <a:spcPct val="107000"/>
              </a:lnSpc>
              <a:buClr>
                <a:srgbClr val="595959"/>
              </a:buClr>
              <a:buFont typeface="Symbol" panose="05050102010706020507" pitchFamily="18" charset="2"/>
              <a:buChar char=""/>
            </a:pPr>
            <a:r>
              <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Materialenleer</a:t>
            </a:r>
          </a:p>
          <a:p>
            <a:pPr marL="342900" lvl="0" indent="-342900">
              <a:lnSpc>
                <a:spcPct val="107000"/>
              </a:lnSpc>
              <a:buClr>
                <a:srgbClr val="595959"/>
              </a:buClr>
              <a:buFont typeface="Symbol" panose="05050102010706020507" pitchFamily="18" charset="2"/>
              <a:buChar char=""/>
            </a:pPr>
            <a:r>
              <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Arbeid en energie</a:t>
            </a:r>
          </a:p>
          <a:p>
            <a:pPr marL="342900" lvl="0" indent="-342900">
              <a:lnSpc>
                <a:spcPct val="107000"/>
              </a:lnSpc>
              <a:buClr>
                <a:srgbClr val="595959"/>
              </a:buClr>
              <a:buFont typeface="Symbol" panose="05050102010706020507" pitchFamily="18" charset="2"/>
              <a:buChar char=""/>
            </a:pPr>
            <a:r>
              <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Gelijkstroomkringen</a:t>
            </a:r>
          </a:p>
          <a:p>
            <a:pPr marL="342900" lvl="0" indent="-342900">
              <a:lnSpc>
                <a:spcPct val="107000"/>
              </a:lnSpc>
              <a:buClr>
                <a:srgbClr val="595959"/>
              </a:buClr>
              <a:buFont typeface="Symbol" panose="05050102010706020507" pitchFamily="18" charset="2"/>
              <a:buChar char=""/>
            </a:pPr>
            <a:r>
              <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Elektrostatica</a:t>
            </a:r>
          </a:p>
          <a:p>
            <a:pPr marL="342900" lvl="0" indent="-342900">
              <a:lnSpc>
                <a:spcPct val="107000"/>
              </a:lnSpc>
              <a:buClr>
                <a:srgbClr val="595959"/>
              </a:buClr>
              <a:buFont typeface="Symbol" panose="05050102010706020507" pitchFamily="18" charset="2"/>
              <a:buChar char=""/>
            </a:pPr>
            <a:r>
              <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Elektromagnetisme en inductie</a:t>
            </a:r>
          </a:p>
          <a:p>
            <a:pPr marL="342900" lvl="0" indent="-342900">
              <a:lnSpc>
                <a:spcPct val="107000"/>
              </a:lnSpc>
              <a:buClr>
                <a:srgbClr val="595959"/>
              </a:buClr>
              <a:buFont typeface="Symbol" panose="05050102010706020507" pitchFamily="18" charset="2"/>
              <a:buChar char=""/>
            </a:pPr>
            <a:r>
              <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Elektronica- ICT</a:t>
            </a:r>
          </a:p>
          <a:p>
            <a:pPr marL="342900" lvl="0" indent="-342900">
              <a:lnSpc>
                <a:spcPct val="107000"/>
              </a:lnSpc>
              <a:buClr>
                <a:srgbClr val="595959"/>
              </a:buClr>
              <a:buFont typeface="Symbol" panose="05050102010706020507" pitchFamily="18" charset="2"/>
              <a:buChar char=""/>
            </a:pPr>
            <a:r>
              <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Hydrostatica</a:t>
            </a:r>
          </a:p>
          <a:p>
            <a:pPr marL="342900" lvl="0" indent="-342900">
              <a:lnSpc>
                <a:spcPct val="107000"/>
              </a:lnSpc>
              <a:spcAft>
                <a:spcPts val="800"/>
              </a:spcAft>
              <a:buClr>
                <a:srgbClr val="595959"/>
              </a:buClr>
              <a:buFont typeface="Symbol" panose="05050102010706020507" pitchFamily="18" charset="2"/>
              <a:buChar char=""/>
            </a:pPr>
            <a:r>
              <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Thermodynamica</a:t>
            </a:r>
          </a:p>
        </p:txBody>
      </p:sp>
      <p:sp>
        <p:nvSpPr>
          <p:cNvPr id="18" name="Tekstvak 17">
            <a:extLst>
              <a:ext uri="{FF2B5EF4-FFF2-40B4-BE49-F238E27FC236}">
                <a16:creationId xmlns:a16="http://schemas.microsoft.com/office/drawing/2014/main" id="{96CE22E7-6051-4DB4-BC41-619922A54491}"/>
              </a:ext>
            </a:extLst>
          </p:cNvPr>
          <p:cNvSpPr txBox="1"/>
          <p:nvPr/>
        </p:nvSpPr>
        <p:spPr>
          <a:xfrm>
            <a:off x="2625633" y="3580350"/>
            <a:ext cx="5677990" cy="2849050"/>
          </a:xfrm>
          <a:prstGeom prst="rect">
            <a:avLst/>
          </a:prstGeom>
          <a:noFill/>
        </p:spPr>
        <p:txBody>
          <a:bodyPr wrap="square">
            <a:spAutoFit/>
          </a:bodyPr>
          <a:lstStyle/>
          <a:p>
            <a:pPr>
              <a:lnSpc>
                <a:spcPct val="107000"/>
              </a:lnSpc>
              <a:spcAft>
                <a:spcPts val="800"/>
              </a:spcAft>
            </a:pPr>
            <a:r>
              <a:rPr lang="nl-BE" sz="18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Chemie</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Clr>
                <a:srgbClr val="595959"/>
              </a:buClr>
              <a:buFont typeface="Symbol" panose="05050102010706020507" pitchFamily="18" charset="2"/>
              <a:buChar char=""/>
            </a:pPr>
            <a:r>
              <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Mengsels en zuivere stoffen</a:t>
            </a:r>
          </a:p>
          <a:p>
            <a:pPr marL="342900" lvl="0" indent="-342900">
              <a:lnSpc>
                <a:spcPct val="107000"/>
              </a:lnSpc>
              <a:buClr>
                <a:srgbClr val="595959"/>
              </a:buClr>
              <a:buFont typeface="Symbol" panose="05050102010706020507" pitchFamily="18" charset="2"/>
              <a:buChar char=""/>
            </a:pPr>
            <a:r>
              <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Aspecten van een chemische reactie</a:t>
            </a:r>
          </a:p>
          <a:p>
            <a:pPr marL="342900" lvl="0" indent="-342900">
              <a:lnSpc>
                <a:spcPct val="107000"/>
              </a:lnSpc>
              <a:buClr>
                <a:srgbClr val="595959"/>
              </a:buClr>
              <a:buFont typeface="Symbol" panose="05050102010706020507" pitchFamily="18" charset="2"/>
              <a:buChar char=""/>
            </a:pPr>
            <a:r>
              <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Bouw en eigenschappen van atomen</a:t>
            </a:r>
          </a:p>
          <a:p>
            <a:pPr marL="342900" lvl="0" indent="-342900">
              <a:lnSpc>
                <a:spcPct val="107000"/>
              </a:lnSpc>
              <a:buClr>
                <a:srgbClr val="595959"/>
              </a:buClr>
              <a:buFont typeface="Symbol" panose="05050102010706020507" pitchFamily="18" charset="2"/>
              <a:buChar char=""/>
            </a:pPr>
            <a:r>
              <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Chemische bindingen</a:t>
            </a:r>
          </a:p>
          <a:p>
            <a:pPr marL="342900" lvl="0" indent="-342900">
              <a:lnSpc>
                <a:spcPct val="107000"/>
              </a:lnSpc>
              <a:buClr>
                <a:srgbClr val="595959"/>
              </a:buClr>
              <a:buFont typeface="Symbol" panose="05050102010706020507" pitchFamily="18" charset="2"/>
              <a:buChar char=""/>
            </a:pPr>
            <a:r>
              <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Indeling samengestelde stoffen</a:t>
            </a:r>
          </a:p>
          <a:p>
            <a:pPr marL="342900" lvl="0" indent="-342900">
              <a:lnSpc>
                <a:spcPct val="107000"/>
              </a:lnSpc>
              <a:buClr>
                <a:srgbClr val="595959"/>
              </a:buClr>
              <a:buFont typeface="Symbol" panose="05050102010706020507" pitchFamily="18" charset="2"/>
              <a:buChar char=""/>
            </a:pPr>
            <a:r>
              <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Principes van oplossen en elektrische geleiding</a:t>
            </a:r>
          </a:p>
          <a:p>
            <a:pPr marL="342900" lvl="0" indent="-342900">
              <a:lnSpc>
                <a:spcPct val="107000"/>
              </a:lnSpc>
              <a:buClr>
                <a:srgbClr val="595959"/>
              </a:buClr>
              <a:buFont typeface="Symbol" panose="05050102010706020507" pitchFamily="18" charset="2"/>
              <a:buChar char=""/>
            </a:pPr>
            <a:r>
              <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Kwantitatieve aspecten</a:t>
            </a:r>
          </a:p>
          <a:p>
            <a:pPr marL="342900" lvl="0" indent="-342900">
              <a:lnSpc>
                <a:spcPct val="107000"/>
              </a:lnSpc>
              <a:spcAft>
                <a:spcPts val="800"/>
              </a:spcAft>
              <a:buClr>
                <a:srgbClr val="595959"/>
              </a:buClr>
              <a:buFont typeface="Symbol" panose="05050102010706020507" pitchFamily="18" charset="2"/>
              <a:buChar char=""/>
            </a:pPr>
            <a:r>
              <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Reactiesoorten</a:t>
            </a:r>
          </a:p>
        </p:txBody>
      </p:sp>
    </p:spTree>
    <p:extLst>
      <p:ext uri="{BB962C8B-B14F-4D97-AF65-F5344CB8AC3E}">
        <p14:creationId xmlns:p14="http://schemas.microsoft.com/office/powerpoint/2010/main" val="147371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ep 114">
            <a:extLst>
              <a:ext uri="{FF2B5EF4-FFF2-40B4-BE49-F238E27FC236}">
                <a16:creationId xmlns:a16="http://schemas.microsoft.com/office/drawing/2014/main" id="{F8465002-D38B-A345-AC2E-71B689E6C82B}"/>
              </a:ext>
            </a:extLst>
          </p:cNvPr>
          <p:cNvGrpSpPr/>
          <p:nvPr/>
        </p:nvGrpSpPr>
        <p:grpSpPr>
          <a:xfrm>
            <a:off x="4524995" y="3442594"/>
            <a:ext cx="4999331" cy="3223286"/>
            <a:chOff x="4524995" y="3536113"/>
            <a:chExt cx="4999331" cy="3223286"/>
          </a:xfrm>
        </p:grpSpPr>
        <p:grpSp>
          <p:nvGrpSpPr>
            <p:cNvPr id="116" name="Groep 115">
              <a:extLst>
                <a:ext uri="{FF2B5EF4-FFF2-40B4-BE49-F238E27FC236}">
                  <a16:creationId xmlns:a16="http://schemas.microsoft.com/office/drawing/2014/main" id="{ADB3C45D-049B-3648-8CE9-713AD869D9B0}"/>
                </a:ext>
              </a:extLst>
            </p:cNvPr>
            <p:cNvGrpSpPr/>
            <p:nvPr/>
          </p:nvGrpSpPr>
          <p:grpSpPr>
            <a:xfrm>
              <a:off x="4524995" y="3536113"/>
              <a:ext cx="4999331" cy="3223286"/>
              <a:chOff x="3741660" y="2039268"/>
              <a:chExt cx="4813213" cy="3223286"/>
            </a:xfrm>
          </p:grpSpPr>
          <p:sp>
            <p:nvSpPr>
              <p:cNvPr id="118" name="Achthoek 117">
                <a:extLst>
                  <a:ext uri="{FF2B5EF4-FFF2-40B4-BE49-F238E27FC236}">
                    <a16:creationId xmlns:a16="http://schemas.microsoft.com/office/drawing/2014/main" id="{FB1EE964-7698-524B-BF43-6E499CFF67F9}"/>
                  </a:ext>
                </a:extLst>
              </p:cNvPr>
              <p:cNvSpPr/>
              <p:nvPr/>
            </p:nvSpPr>
            <p:spPr>
              <a:xfrm>
                <a:off x="3741660" y="2039268"/>
                <a:ext cx="4813213" cy="3223286"/>
              </a:xfrm>
              <a:prstGeom prst="octagon">
                <a:avLst/>
              </a:prstGeom>
              <a:gradFill>
                <a:gsLst>
                  <a:gs pos="37000">
                    <a:schemeClr val="accent5"/>
                  </a:gs>
                  <a:gs pos="0">
                    <a:srgbClr val="B59F1B"/>
                  </a:gs>
                  <a:gs pos="100000">
                    <a:srgbClr val="FFC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9" name="Zeshoek 118">
                <a:extLst>
                  <a:ext uri="{FF2B5EF4-FFF2-40B4-BE49-F238E27FC236}">
                    <a16:creationId xmlns:a16="http://schemas.microsoft.com/office/drawing/2014/main" id="{F13AAEE3-5673-F24E-A375-D33BBA532ADB}"/>
                  </a:ext>
                </a:extLst>
              </p:cNvPr>
              <p:cNvSpPr/>
              <p:nvPr/>
            </p:nvSpPr>
            <p:spPr>
              <a:xfrm>
                <a:off x="5783951" y="4369906"/>
                <a:ext cx="756365" cy="630366"/>
              </a:xfrm>
              <a:prstGeom prst="hexagon">
                <a:avLst/>
              </a:prstGeom>
              <a:gradFill flip="none" rotWithShape="1">
                <a:gsLst>
                  <a:gs pos="54000">
                    <a:srgbClr val="FFC000"/>
                  </a:gs>
                  <a:gs pos="31000">
                    <a:schemeClr val="tx2">
                      <a:lumMod val="60000"/>
                      <a:lumOff val="40000"/>
                    </a:schemeClr>
                  </a:gs>
                  <a:gs pos="23000">
                    <a:srgbClr val="5FBE30"/>
                  </a:gs>
                  <a:gs pos="40000">
                    <a:schemeClr val="accent5">
                      <a:lumMod val="75000"/>
                    </a:schemeClr>
                  </a:gs>
                  <a:gs pos="65000">
                    <a:srgbClr val="00FFFF"/>
                  </a:gs>
                </a:gsLst>
                <a:path path="circle">
                  <a:fillToRect l="50000" t="50000" r="50000" b="50000"/>
                </a:path>
                <a:tileRect/>
              </a:gradFill>
              <a:ln>
                <a:gradFill>
                  <a:gsLst>
                    <a:gs pos="46000">
                      <a:schemeClr val="accent5">
                        <a:lumMod val="75000"/>
                      </a:schemeClr>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Arbeid Energie</a:t>
                </a:r>
              </a:p>
            </p:txBody>
          </p:sp>
          <p:grpSp>
            <p:nvGrpSpPr>
              <p:cNvPr id="120" name="Groep 119">
                <a:extLst>
                  <a:ext uri="{FF2B5EF4-FFF2-40B4-BE49-F238E27FC236}">
                    <a16:creationId xmlns:a16="http://schemas.microsoft.com/office/drawing/2014/main" id="{47396C8F-D664-FE43-8754-BF15B34C2D9F}"/>
                  </a:ext>
                </a:extLst>
              </p:cNvPr>
              <p:cNvGrpSpPr/>
              <p:nvPr/>
            </p:nvGrpSpPr>
            <p:grpSpPr>
              <a:xfrm>
                <a:off x="4575873" y="3796897"/>
                <a:ext cx="1261208" cy="1149172"/>
                <a:chOff x="3475309" y="5051362"/>
                <a:chExt cx="1630922" cy="1510778"/>
              </a:xfrm>
            </p:grpSpPr>
            <p:sp>
              <p:nvSpPr>
                <p:cNvPr id="141" name="Zeshoek 140">
                  <a:extLst>
                    <a:ext uri="{FF2B5EF4-FFF2-40B4-BE49-F238E27FC236}">
                      <a16:creationId xmlns:a16="http://schemas.microsoft.com/office/drawing/2014/main" id="{A13C941A-A6DF-2541-982A-EDE963BE6A71}"/>
                    </a:ext>
                  </a:extLst>
                </p:cNvPr>
                <p:cNvSpPr/>
                <p:nvPr/>
              </p:nvSpPr>
              <p:spPr>
                <a:xfrm>
                  <a:off x="3484970" y="5051362"/>
                  <a:ext cx="917558" cy="767496"/>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Even-wicht in het vlak</a:t>
                  </a:r>
                </a:p>
              </p:txBody>
            </p:sp>
            <p:sp>
              <p:nvSpPr>
                <p:cNvPr id="142" name="Zeshoek 141">
                  <a:extLst>
                    <a:ext uri="{FF2B5EF4-FFF2-40B4-BE49-F238E27FC236}">
                      <a16:creationId xmlns:a16="http://schemas.microsoft.com/office/drawing/2014/main" id="{57EB9439-AD63-C543-9363-9B98D17DC8F1}"/>
                    </a:ext>
                  </a:extLst>
                </p:cNvPr>
                <p:cNvSpPr/>
                <p:nvPr/>
              </p:nvSpPr>
              <p:spPr>
                <a:xfrm>
                  <a:off x="3475309" y="5807389"/>
                  <a:ext cx="927382" cy="754751"/>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Wetten van Newton</a:t>
                  </a:r>
                </a:p>
              </p:txBody>
            </p:sp>
            <p:sp>
              <p:nvSpPr>
                <p:cNvPr id="143" name="Zeshoek 142">
                  <a:extLst>
                    <a:ext uri="{FF2B5EF4-FFF2-40B4-BE49-F238E27FC236}">
                      <a16:creationId xmlns:a16="http://schemas.microsoft.com/office/drawing/2014/main" id="{B676DF6F-E97A-B948-84D7-BEC1C5860867}"/>
                    </a:ext>
                  </a:extLst>
                </p:cNvPr>
                <p:cNvSpPr/>
                <p:nvPr/>
              </p:nvSpPr>
              <p:spPr>
                <a:xfrm>
                  <a:off x="4173069" y="5392392"/>
                  <a:ext cx="933162" cy="828718"/>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Bewe-gings-leer</a:t>
                  </a:r>
                </a:p>
              </p:txBody>
            </p:sp>
          </p:grpSp>
          <p:grpSp>
            <p:nvGrpSpPr>
              <p:cNvPr id="121" name="Groep 120">
                <a:extLst>
                  <a:ext uri="{FF2B5EF4-FFF2-40B4-BE49-F238E27FC236}">
                    <a16:creationId xmlns:a16="http://schemas.microsoft.com/office/drawing/2014/main" id="{6506B48D-BB60-7643-8ECC-EC1DEE413019}"/>
                  </a:ext>
                </a:extLst>
              </p:cNvPr>
              <p:cNvGrpSpPr/>
              <p:nvPr/>
            </p:nvGrpSpPr>
            <p:grpSpPr>
              <a:xfrm>
                <a:off x="6522277" y="3791607"/>
                <a:ext cx="1355622" cy="1434212"/>
                <a:chOff x="9353294" y="4761558"/>
                <a:chExt cx="1355622" cy="1434212"/>
              </a:xfrm>
            </p:grpSpPr>
            <p:sp>
              <p:nvSpPr>
                <p:cNvPr id="136" name="Zeshoek 135">
                  <a:extLst>
                    <a:ext uri="{FF2B5EF4-FFF2-40B4-BE49-F238E27FC236}">
                      <a16:creationId xmlns:a16="http://schemas.microsoft.com/office/drawing/2014/main" id="{D23A0A62-B93D-C54D-84EB-24F45BD7508C}"/>
                    </a:ext>
                  </a:extLst>
                </p:cNvPr>
                <p:cNvSpPr/>
                <p:nvPr/>
              </p:nvSpPr>
              <p:spPr>
                <a:xfrm>
                  <a:off x="9361316" y="5620944"/>
                  <a:ext cx="774934" cy="574826"/>
                </a:xfrm>
                <a:prstGeom prst="hexagon">
                  <a:avLst/>
                </a:prstGeom>
                <a:gradFill flip="none" rotWithShape="1">
                  <a:gsLst>
                    <a:gs pos="47000">
                      <a:srgbClr val="81C624"/>
                    </a:gs>
                    <a:gs pos="59000">
                      <a:srgbClr val="FFC000"/>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Elektro-statica</a:t>
                  </a:r>
                </a:p>
              </p:txBody>
            </p:sp>
            <p:sp>
              <p:nvSpPr>
                <p:cNvPr id="138" name="Zeshoek 137">
                  <a:extLst>
                    <a:ext uri="{FF2B5EF4-FFF2-40B4-BE49-F238E27FC236}">
                      <a16:creationId xmlns:a16="http://schemas.microsoft.com/office/drawing/2014/main" id="{ED7226ED-53B3-784E-A14D-97290E44BFD7}"/>
                    </a:ext>
                  </a:extLst>
                </p:cNvPr>
                <p:cNvSpPr/>
                <p:nvPr/>
              </p:nvSpPr>
              <p:spPr>
                <a:xfrm>
                  <a:off x="9961320" y="5336384"/>
                  <a:ext cx="741734" cy="574827"/>
                </a:xfrm>
                <a:prstGeom prst="hexagon">
                  <a:avLst/>
                </a:prstGeom>
                <a:gradFill flip="none" rotWithShape="1">
                  <a:gsLst>
                    <a:gs pos="47000">
                      <a:srgbClr val="81C624"/>
                    </a:gs>
                    <a:gs pos="59000">
                      <a:srgbClr val="FFC000"/>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Elektro-magne-tisme</a:t>
                  </a:r>
                </a:p>
              </p:txBody>
            </p:sp>
            <p:sp>
              <p:nvSpPr>
                <p:cNvPr id="139" name="Zeshoek 138">
                  <a:extLst>
                    <a:ext uri="{FF2B5EF4-FFF2-40B4-BE49-F238E27FC236}">
                      <a16:creationId xmlns:a16="http://schemas.microsoft.com/office/drawing/2014/main" id="{2B243576-11A2-F942-9D5E-7AF337A7B527}"/>
                    </a:ext>
                  </a:extLst>
                </p:cNvPr>
                <p:cNvSpPr/>
                <p:nvPr/>
              </p:nvSpPr>
              <p:spPr>
                <a:xfrm>
                  <a:off x="9353294" y="5030015"/>
                  <a:ext cx="770408" cy="603749"/>
                </a:xfrm>
                <a:prstGeom prst="hexagon">
                  <a:avLst/>
                </a:prstGeom>
                <a:gradFill flip="none" rotWithShape="1">
                  <a:gsLst>
                    <a:gs pos="59000">
                      <a:srgbClr val="FFC000"/>
                    </a:gs>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Gelijk-stroom-kringen</a:t>
                  </a:r>
                </a:p>
              </p:txBody>
            </p:sp>
            <p:sp>
              <p:nvSpPr>
                <p:cNvPr id="140" name="Zeshoek 139">
                  <a:extLst>
                    <a:ext uri="{FF2B5EF4-FFF2-40B4-BE49-F238E27FC236}">
                      <a16:creationId xmlns:a16="http://schemas.microsoft.com/office/drawing/2014/main" id="{FDCEAD32-E6FD-464E-B416-10E1B147DE52}"/>
                    </a:ext>
                  </a:extLst>
                </p:cNvPr>
                <p:cNvSpPr/>
                <p:nvPr/>
              </p:nvSpPr>
              <p:spPr>
                <a:xfrm>
                  <a:off x="9967181" y="4761558"/>
                  <a:ext cx="741735" cy="574826"/>
                </a:xfrm>
                <a:prstGeom prst="hexagon">
                  <a:avLst/>
                </a:prstGeom>
                <a:gradFill flip="none" rotWithShape="1">
                  <a:gsLst>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Magne-tische inductie</a:t>
                  </a:r>
                </a:p>
              </p:txBody>
            </p:sp>
          </p:grpSp>
          <p:cxnSp>
            <p:nvCxnSpPr>
              <p:cNvPr id="122" name="Rechte verbindingslijn met pijl 121">
                <a:extLst>
                  <a:ext uri="{FF2B5EF4-FFF2-40B4-BE49-F238E27FC236}">
                    <a16:creationId xmlns:a16="http://schemas.microsoft.com/office/drawing/2014/main" id="{59FB53F7-A9CD-844A-B45E-7CE4FEA6137D}"/>
                  </a:ext>
                </a:extLst>
              </p:cNvPr>
              <p:cNvCxnSpPr>
                <a:cxnSpLocks/>
                <a:endCxn id="139" idx="4"/>
              </p:cNvCxnSpPr>
              <p:nvPr/>
            </p:nvCxnSpPr>
            <p:spPr>
              <a:xfrm>
                <a:off x="6490869" y="3884725"/>
                <a:ext cx="182345" cy="175339"/>
              </a:xfrm>
              <a:prstGeom prst="straightConnector1">
                <a:avLst/>
              </a:prstGeom>
              <a:ln w="2540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3" name="Zeshoek 122">
                <a:extLst>
                  <a:ext uri="{FF2B5EF4-FFF2-40B4-BE49-F238E27FC236}">
                    <a16:creationId xmlns:a16="http://schemas.microsoft.com/office/drawing/2014/main" id="{5F300414-4533-264E-AF2D-B6BCC2626EE3}"/>
                  </a:ext>
                </a:extLst>
              </p:cNvPr>
              <p:cNvSpPr/>
              <p:nvPr/>
            </p:nvSpPr>
            <p:spPr>
              <a:xfrm>
                <a:off x="5042215" y="2428490"/>
                <a:ext cx="741736" cy="589849"/>
              </a:xfrm>
              <a:prstGeom prst="hexagon">
                <a:avLst/>
              </a:prstGeom>
              <a:gradFill flip="none" rotWithShape="1">
                <a:gsLst>
                  <a:gs pos="50000">
                    <a:schemeClr val="tx2">
                      <a:lumMod val="72000"/>
                    </a:schemeClr>
                  </a:gs>
                  <a:gs pos="57000">
                    <a:srgbClr val="FFC000"/>
                  </a:gs>
                  <a:gs pos="64000">
                    <a:schemeClr val="bg1">
                      <a:lumMod val="85000"/>
                    </a:schemeClr>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Thermo-dyna-mica</a:t>
                </a:r>
              </a:p>
            </p:txBody>
          </p:sp>
          <p:sp>
            <p:nvSpPr>
              <p:cNvPr id="124" name="Zeshoek 123">
                <a:extLst>
                  <a:ext uri="{FF2B5EF4-FFF2-40B4-BE49-F238E27FC236}">
                    <a16:creationId xmlns:a16="http://schemas.microsoft.com/office/drawing/2014/main" id="{3ED5E816-EE03-C145-BCA5-81BA52E6395B}"/>
                  </a:ext>
                </a:extLst>
              </p:cNvPr>
              <p:cNvSpPr/>
              <p:nvPr/>
            </p:nvSpPr>
            <p:spPr>
              <a:xfrm>
                <a:off x="4581309" y="3091491"/>
                <a:ext cx="688251" cy="583796"/>
              </a:xfrm>
              <a:prstGeom prst="hexagon">
                <a:avLst/>
              </a:prstGeom>
              <a:gradFill flip="none" rotWithShape="1">
                <a:gsLst>
                  <a:gs pos="56000">
                    <a:schemeClr val="accent2">
                      <a:lumMod val="75000"/>
                    </a:schemeClr>
                  </a:gs>
                  <a:gs pos="68000">
                    <a:srgbClr val="00FFFF"/>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Hydro-statica</a:t>
                </a:r>
              </a:p>
            </p:txBody>
          </p:sp>
          <p:cxnSp>
            <p:nvCxnSpPr>
              <p:cNvPr id="125" name="Rechte verbindingslijn met pijl 124">
                <a:extLst>
                  <a:ext uri="{FF2B5EF4-FFF2-40B4-BE49-F238E27FC236}">
                    <a16:creationId xmlns:a16="http://schemas.microsoft.com/office/drawing/2014/main" id="{3768E81F-AED1-264A-959C-B6B182EB7FF0}"/>
                  </a:ext>
                </a:extLst>
              </p:cNvPr>
              <p:cNvCxnSpPr>
                <a:cxnSpLocks/>
                <a:stCxn id="124" idx="0"/>
              </p:cNvCxnSpPr>
              <p:nvPr/>
            </p:nvCxnSpPr>
            <p:spPr>
              <a:xfrm flipV="1">
                <a:off x="5269560" y="3378181"/>
                <a:ext cx="358540" cy="5208"/>
              </a:xfrm>
              <a:prstGeom prst="straightConnector1">
                <a:avLst/>
              </a:prstGeom>
              <a:ln w="2540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6" name="Achthoek 125">
                <a:extLst>
                  <a:ext uri="{FF2B5EF4-FFF2-40B4-BE49-F238E27FC236}">
                    <a16:creationId xmlns:a16="http://schemas.microsoft.com/office/drawing/2014/main" id="{427AA997-DF66-1247-92E7-7A0C9E54F3EA}"/>
                  </a:ext>
                </a:extLst>
              </p:cNvPr>
              <p:cNvSpPr/>
              <p:nvPr/>
            </p:nvSpPr>
            <p:spPr>
              <a:xfrm>
                <a:off x="5592063" y="2874805"/>
                <a:ext cx="1172861" cy="1127525"/>
              </a:xfrm>
              <a:prstGeom prst="octagon">
                <a:avLst/>
              </a:prstGeom>
              <a:gradFill flip="none" rotWithShape="1">
                <a:gsLst>
                  <a:gs pos="70000">
                    <a:schemeClr val="bg1">
                      <a:lumMod val="85000"/>
                    </a:schemeClr>
                  </a:gs>
                  <a:gs pos="64000">
                    <a:srgbClr val="DED6BC"/>
                  </a:gs>
                  <a:gs pos="52000">
                    <a:schemeClr val="accent4"/>
                  </a:gs>
                  <a:gs pos="49000">
                    <a:srgbClr val="79BA6A"/>
                  </a:gs>
                  <a:gs pos="44000">
                    <a:srgbClr val="60A383"/>
                  </a:gs>
                  <a:gs pos="39000">
                    <a:schemeClr val="accent5">
                      <a:lumMod val="7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00">
                    <a:solidFill>
                      <a:schemeClr val="bg1"/>
                    </a:solidFill>
                  </a:rPr>
                  <a:t>Toegepaste Wetenschappen</a:t>
                </a:r>
              </a:p>
            </p:txBody>
          </p:sp>
          <p:sp>
            <p:nvSpPr>
              <p:cNvPr id="127" name="Zeshoek 126">
                <a:extLst>
                  <a:ext uri="{FF2B5EF4-FFF2-40B4-BE49-F238E27FC236}">
                    <a16:creationId xmlns:a16="http://schemas.microsoft.com/office/drawing/2014/main" id="{A3482830-557E-6B4B-821B-169251C01AAC}"/>
                  </a:ext>
                </a:extLst>
              </p:cNvPr>
              <p:cNvSpPr/>
              <p:nvPr/>
            </p:nvSpPr>
            <p:spPr>
              <a:xfrm>
                <a:off x="5802239" y="2130833"/>
                <a:ext cx="741736" cy="589849"/>
              </a:xfrm>
              <a:prstGeom prst="hexagon">
                <a:avLst/>
              </a:prstGeom>
              <a:gradFill flip="none" rotWithShape="1">
                <a:gsLst>
                  <a:gs pos="11000">
                    <a:srgbClr val="92D050"/>
                  </a:gs>
                  <a:gs pos="57000">
                    <a:srgbClr val="FFC000"/>
                  </a:gs>
                  <a:gs pos="64000">
                    <a:schemeClr val="bg1">
                      <a:lumMod val="85000"/>
                    </a:schemeClr>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Chemie</a:t>
                </a:r>
              </a:p>
            </p:txBody>
          </p:sp>
          <p:sp>
            <p:nvSpPr>
              <p:cNvPr id="128" name="Zeshoek 127">
                <a:extLst>
                  <a:ext uri="{FF2B5EF4-FFF2-40B4-BE49-F238E27FC236}">
                    <a16:creationId xmlns:a16="http://schemas.microsoft.com/office/drawing/2014/main" id="{AAB8AE1A-2C17-A348-BCDA-4FAB99BC8AE6}"/>
                  </a:ext>
                </a:extLst>
              </p:cNvPr>
              <p:cNvSpPr/>
              <p:nvPr/>
            </p:nvSpPr>
            <p:spPr>
              <a:xfrm>
                <a:off x="7126542" y="3088739"/>
                <a:ext cx="741735" cy="603749"/>
              </a:xfrm>
              <a:prstGeom prst="hexagon">
                <a:avLst/>
              </a:prstGeom>
              <a:gradFill flip="none" rotWithShape="1">
                <a:gsLst>
                  <a:gs pos="59000">
                    <a:srgbClr val="FFC000"/>
                  </a:gs>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Elektro-nica</a:t>
                </a:r>
              </a:p>
              <a:p>
                <a:pPr algn="ctr"/>
                <a:r>
                  <a:rPr lang="nl-BE" sz="700">
                    <a:solidFill>
                      <a:schemeClr val="bg1"/>
                    </a:solidFill>
                  </a:rPr>
                  <a:t>ICT</a:t>
                </a:r>
              </a:p>
            </p:txBody>
          </p:sp>
          <p:sp>
            <p:nvSpPr>
              <p:cNvPr id="129" name="Zeshoek 128">
                <a:extLst>
                  <a:ext uri="{FF2B5EF4-FFF2-40B4-BE49-F238E27FC236}">
                    <a16:creationId xmlns:a16="http://schemas.microsoft.com/office/drawing/2014/main" id="{9E752DCA-7B60-4347-AC7C-63CC3502A771}"/>
                  </a:ext>
                </a:extLst>
              </p:cNvPr>
              <p:cNvSpPr/>
              <p:nvPr/>
            </p:nvSpPr>
            <p:spPr>
              <a:xfrm>
                <a:off x="6580828" y="2432387"/>
                <a:ext cx="741735" cy="603749"/>
              </a:xfrm>
              <a:prstGeom prst="hexagon">
                <a:avLst/>
              </a:prstGeom>
              <a:gradFill flip="none" rotWithShape="1">
                <a:gsLst>
                  <a:gs pos="17000">
                    <a:schemeClr val="accent1">
                      <a:lumMod val="40000"/>
                      <a:lumOff val="60000"/>
                    </a:schemeClr>
                  </a:gs>
                  <a:gs pos="59000">
                    <a:srgbClr val="FFC000"/>
                  </a:gs>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Materia-len-</a:t>
                </a:r>
              </a:p>
              <a:p>
                <a:pPr algn="ctr"/>
                <a:r>
                  <a:rPr lang="nl-BE" sz="700">
                    <a:solidFill>
                      <a:schemeClr val="bg1"/>
                    </a:solidFill>
                  </a:rPr>
                  <a:t>leer</a:t>
                </a:r>
              </a:p>
            </p:txBody>
          </p:sp>
          <p:cxnSp>
            <p:nvCxnSpPr>
              <p:cNvPr id="130" name="Rechte verbindingslijn met pijl 129">
                <a:extLst>
                  <a:ext uri="{FF2B5EF4-FFF2-40B4-BE49-F238E27FC236}">
                    <a16:creationId xmlns:a16="http://schemas.microsoft.com/office/drawing/2014/main" id="{8D189DFD-0709-3A47-B577-492A0C1A622F}"/>
                  </a:ext>
                </a:extLst>
              </p:cNvPr>
              <p:cNvCxnSpPr>
                <a:cxnSpLocks/>
              </p:cNvCxnSpPr>
              <p:nvPr/>
            </p:nvCxnSpPr>
            <p:spPr>
              <a:xfrm>
                <a:off x="6168197" y="2714001"/>
                <a:ext cx="0" cy="151236"/>
              </a:xfrm>
              <a:prstGeom prst="straightConnector1">
                <a:avLst/>
              </a:prstGeom>
              <a:ln w="2540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1" name="Rechte verbindingslijn met pijl 130">
                <a:extLst>
                  <a:ext uri="{FF2B5EF4-FFF2-40B4-BE49-F238E27FC236}">
                    <a16:creationId xmlns:a16="http://schemas.microsoft.com/office/drawing/2014/main" id="{40D84E62-F99B-1849-8F44-A31014DAA6AC}"/>
                  </a:ext>
                </a:extLst>
              </p:cNvPr>
              <p:cNvCxnSpPr>
                <a:cxnSpLocks/>
              </p:cNvCxnSpPr>
              <p:nvPr/>
            </p:nvCxnSpPr>
            <p:spPr>
              <a:xfrm>
                <a:off x="6154665" y="3992762"/>
                <a:ext cx="0" cy="369226"/>
              </a:xfrm>
              <a:prstGeom prst="straightConnector1">
                <a:avLst/>
              </a:prstGeom>
              <a:ln w="2540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2" name="Rechte verbindingslijn met pijl 131">
                <a:extLst>
                  <a:ext uri="{FF2B5EF4-FFF2-40B4-BE49-F238E27FC236}">
                    <a16:creationId xmlns:a16="http://schemas.microsoft.com/office/drawing/2014/main" id="{603A3DF4-8D97-544A-BF5E-3D6666D184C5}"/>
                  </a:ext>
                </a:extLst>
              </p:cNvPr>
              <p:cNvCxnSpPr>
                <a:cxnSpLocks/>
              </p:cNvCxnSpPr>
              <p:nvPr/>
            </p:nvCxnSpPr>
            <p:spPr>
              <a:xfrm>
                <a:off x="5630644" y="3006586"/>
                <a:ext cx="88678" cy="65906"/>
              </a:xfrm>
              <a:prstGeom prst="straightConnector1">
                <a:avLst/>
              </a:prstGeom>
              <a:ln w="2540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3" name="Rechte verbindingslijn met pijl 132">
                <a:extLst>
                  <a:ext uri="{FF2B5EF4-FFF2-40B4-BE49-F238E27FC236}">
                    <a16:creationId xmlns:a16="http://schemas.microsoft.com/office/drawing/2014/main" id="{1824845C-0331-EF44-BD66-4D3B172A1479}"/>
                  </a:ext>
                </a:extLst>
              </p:cNvPr>
              <p:cNvCxnSpPr>
                <a:cxnSpLocks/>
              </p:cNvCxnSpPr>
              <p:nvPr/>
            </p:nvCxnSpPr>
            <p:spPr>
              <a:xfrm flipH="1">
                <a:off x="5660187" y="3884774"/>
                <a:ext cx="147796" cy="175711"/>
              </a:xfrm>
              <a:prstGeom prst="straightConnector1">
                <a:avLst/>
              </a:prstGeom>
              <a:ln w="2540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 name="Rechte verbindingslijn met pijl 133">
                <a:extLst>
                  <a:ext uri="{FF2B5EF4-FFF2-40B4-BE49-F238E27FC236}">
                    <a16:creationId xmlns:a16="http://schemas.microsoft.com/office/drawing/2014/main" id="{463645C1-EE41-2C48-B4E4-2C0E6172F878}"/>
                  </a:ext>
                </a:extLst>
              </p:cNvPr>
              <p:cNvCxnSpPr>
                <a:cxnSpLocks/>
                <a:endCxn id="129" idx="2"/>
              </p:cNvCxnSpPr>
              <p:nvPr/>
            </p:nvCxnSpPr>
            <p:spPr>
              <a:xfrm flipV="1">
                <a:off x="6650410" y="3036136"/>
                <a:ext cx="75735" cy="49094"/>
              </a:xfrm>
              <a:prstGeom prst="straightConnector1">
                <a:avLst/>
              </a:prstGeom>
              <a:ln w="2540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5" name="Rechte verbindingslijn met pijl 134">
                <a:extLst>
                  <a:ext uri="{FF2B5EF4-FFF2-40B4-BE49-F238E27FC236}">
                    <a16:creationId xmlns:a16="http://schemas.microsoft.com/office/drawing/2014/main" id="{1FF6EB64-938F-5C4E-BD2B-FECE7AA427FA}"/>
                  </a:ext>
                </a:extLst>
              </p:cNvPr>
              <p:cNvCxnSpPr>
                <a:cxnSpLocks/>
                <a:endCxn id="128" idx="3"/>
              </p:cNvCxnSpPr>
              <p:nvPr/>
            </p:nvCxnSpPr>
            <p:spPr>
              <a:xfrm>
                <a:off x="6764924" y="3390614"/>
                <a:ext cx="361618" cy="0"/>
              </a:xfrm>
              <a:prstGeom prst="straightConnector1">
                <a:avLst/>
              </a:prstGeom>
              <a:ln w="2540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17" name="Zeshoek 116">
              <a:extLst>
                <a:ext uri="{FF2B5EF4-FFF2-40B4-BE49-F238E27FC236}">
                  <a16:creationId xmlns:a16="http://schemas.microsoft.com/office/drawing/2014/main" id="{C1A0FD20-1ADD-F84A-A38E-F26FFA805AD5}"/>
                </a:ext>
              </a:extLst>
            </p:cNvPr>
            <p:cNvSpPr/>
            <p:nvPr/>
          </p:nvSpPr>
          <p:spPr>
            <a:xfrm>
              <a:off x="8676326" y="4265375"/>
              <a:ext cx="741735" cy="603749"/>
            </a:xfrm>
            <a:prstGeom prst="hexagon">
              <a:avLst/>
            </a:prstGeom>
            <a:gradFill flip="none" rotWithShape="1">
              <a:gsLst>
                <a:gs pos="17000">
                  <a:schemeClr val="accent1">
                    <a:lumMod val="40000"/>
                    <a:lumOff val="60000"/>
                  </a:schemeClr>
                </a:gs>
                <a:gs pos="59000">
                  <a:srgbClr val="FFC000"/>
                </a:gs>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Com-puta-tioneel</a:t>
              </a:r>
            </a:p>
            <a:p>
              <a:pPr algn="ctr"/>
              <a:r>
                <a:rPr lang="nl-BE" sz="700">
                  <a:solidFill>
                    <a:schemeClr val="bg1"/>
                  </a:solidFill>
                </a:rPr>
                <a:t>denken</a:t>
              </a:r>
            </a:p>
          </p:txBody>
        </p:sp>
      </p:grpSp>
      <p:sp>
        <p:nvSpPr>
          <p:cNvPr id="4" name="Tijdelijke aanduiding voor dianummer 3">
            <a:extLst>
              <a:ext uri="{FF2B5EF4-FFF2-40B4-BE49-F238E27FC236}">
                <a16:creationId xmlns:a16="http://schemas.microsoft.com/office/drawing/2014/main" id="{39E2EE1E-D06B-A04F-B184-AD86FA307A08}"/>
              </a:ext>
            </a:extLst>
          </p:cNvPr>
          <p:cNvSpPr>
            <a:spLocks noGrp="1"/>
          </p:cNvSpPr>
          <p:nvPr>
            <p:ph type="sldNum" sz="quarter" idx="11"/>
          </p:nvPr>
        </p:nvSpPr>
        <p:spPr/>
        <p:txBody>
          <a:bodyPr/>
          <a:lstStyle/>
          <a:p>
            <a:fld id="{189E3A5C-986B-47BE-8F96-3787467B82A8}" type="slidenum">
              <a:rPr lang="nl-BE" smtClean="0">
                <a:solidFill>
                  <a:prstClr val="white"/>
                </a:solidFill>
              </a:rPr>
              <a:pPr/>
              <a:t>9</a:t>
            </a:fld>
            <a:endParaRPr lang="nl-BE">
              <a:solidFill>
                <a:prstClr val="white"/>
              </a:solidFill>
            </a:endParaRPr>
          </a:p>
        </p:txBody>
      </p:sp>
      <p:cxnSp>
        <p:nvCxnSpPr>
          <p:cNvPr id="43" name="Rechte verbindingslijn met pijl 42"/>
          <p:cNvCxnSpPr>
            <a:cxnSpLocks/>
          </p:cNvCxnSpPr>
          <p:nvPr/>
        </p:nvCxnSpPr>
        <p:spPr>
          <a:xfrm>
            <a:off x="7049667" y="536559"/>
            <a:ext cx="0" cy="186994"/>
          </a:xfrm>
          <a:prstGeom prst="straightConnector1">
            <a:avLst/>
          </a:prstGeom>
          <a:ln w="2540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1" name="Zeshoek 70"/>
          <p:cNvSpPr/>
          <p:nvPr/>
        </p:nvSpPr>
        <p:spPr>
          <a:xfrm>
            <a:off x="5213153" y="127485"/>
            <a:ext cx="914586" cy="818148"/>
          </a:xfrm>
          <a:prstGeom prst="hexagon">
            <a:avLst/>
          </a:prstGeom>
          <a:gradFill flip="none" rotWithShape="1">
            <a:gsLst>
              <a:gs pos="64000">
                <a:srgbClr val="00FFFF"/>
              </a:gs>
              <a:gs pos="78000">
                <a:schemeClr val="bg1">
                  <a:lumMod val="75000"/>
                </a:schemeClr>
              </a:gs>
              <a:gs pos="58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Doelen Techno-logische Weten-schappen</a:t>
            </a:r>
          </a:p>
        </p:txBody>
      </p:sp>
      <p:sp>
        <p:nvSpPr>
          <p:cNvPr id="137" name="Zeshoek 136"/>
          <p:cNvSpPr/>
          <p:nvPr/>
        </p:nvSpPr>
        <p:spPr>
          <a:xfrm>
            <a:off x="7925875" y="135507"/>
            <a:ext cx="914584" cy="802104"/>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Enginee-ring- doelen</a:t>
            </a:r>
          </a:p>
        </p:txBody>
      </p:sp>
      <p:cxnSp>
        <p:nvCxnSpPr>
          <p:cNvPr id="66" name="Rechte verbindingslijn met pijl 65">
            <a:extLst>
              <a:ext uri="{FF2B5EF4-FFF2-40B4-BE49-F238E27FC236}">
                <a16:creationId xmlns:a16="http://schemas.microsoft.com/office/drawing/2014/main" id="{A48D1854-EF75-FA40-AF7D-CF72D08419A3}"/>
              </a:ext>
            </a:extLst>
          </p:cNvPr>
          <p:cNvCxnSpPr>
            <a:cxnSpLocks/>
            <a:stCxn id="71" idx="0"/>
            <a:endCxn id="137" idx="3"/>
          </p:cNvCxnSpPr>
          <p:nvPr/>
        </p:nvCxnSpPr>
        <p:spPr>
          <a:xfrm>
            <a:off x="6127739" y="536559"/>
            <a:ext cx="1798136" cy="0"/>
          </a:xfrm>
          <a:prstGeom prst="straightConnector1">
            <a:avLst/>
          </a:prstGeom>
          <a:ln w="2540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6" name="Rechthoek 35">
            <a:extLst>
              <a:ext uri="{FF2B5EF4-FFF2-40B4-BE49-F238E27FC236}">
                <a16:creationId xmlns:a16="http://schemas.microsoft.com/office/drawing/2014/main" id="{F748DC4A-7703-814F-B15E-47F8F9394B3D}"/>
              </a:ext>
            </a:extLst>
          </p:cNvPr>
          <p:cNvSpPr/>
          <p:nvPr/>
        </p:nvSpPr>
        <p:spPr>
          <a:xfrm>
            <a:off x="6311071" y="97022"/>
            <a:ext cx="1456708" cy="3978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a:solidFill>
                  <a:srgbClr val="7030A0"/>
                </a:solidFill>
              </a:rPr>
              <a:t>TECHNOLOGISCHE WETENSCHAPPEN</a:t>
            </a:r>
          </a:p>
        </p:txBody>
      </p:sp>
      <p:grpSp>
        <p:nvGrpSpPr>
          <p:cNvPr id="31" name="Groep 30">
            <a:extLst>
              <a:ext uri="{FF2B5EF4-FFF2-40B4-BE49-F238E27FC236}">
                <a16:creationId xmlns:a16="http://schemas.microsoft.com/office/drawing/2014/main" id="{182E35B5-3522-9C48-81BF-D1C3AF434A88}"/>
              </a:ext>
            </a:extLst>
          </p:cNvPr>
          <p:cNvGrpSpPr/>
          <p:nvPr/>
        </p:nvGrpSpPr>
        <p:grpSpPr>
          <a:xfrm>
            <a:off x="5581814" y="738008"/>
            <a:ext cx="2890396" cy="2475678"/>
            <a:chOff x="866272" y="1249405"/>
            <a:chExt cx="2984128" cy="2584654"/>
          </a:xfrm>
        </p:grpSpPr>
        <p:grpSp>
          <p:nvGrpSpPr>
            <p:cNvPr id="68" name="Groep 67">
              <a:extLst>
                <a:ext uri="{FF2B5EF4-FFF2-40B4-BE49-F238E27FC236}">
                  <a16:creationId xmlns:a16="http://schemas.microsoft.com/office/drawing/2014/main" id="{C90B5916-D9F9-D942-A40D-F33F9ECC2C82}"/>
                </a:ext>
              </a:extLst>
            </p:cNvPr>
            <p:cNvGrpSpPr/>
            <p:nvPr/>
          </p:nvGrpSpPr>
          <p:grpSpPr>
            <a:xfrm>
              <a:off x="866272" y="1249405"/>
              <a:ext cx="2984128" cy="2584654"/>
              <a:chOff x="8355068" y="-144452"/>
              <a:chExt cx="3816028" cy="3266136"/>
            </a:xfrm>
          </p:grpSpPr>
          <p:sp>
            <p:nvSpPr>
              <p:cNvPr id="72" name="Zeshoek 71">
                <a:extLst>
                  <a:ext uri="{FF2B5EF4-FFF2-40B4-BE49-F238E27FC236}">
                    <a16:creationId xmlns:a16="http://schemas.microsoft.com/office/drawing/2014/main" id="{AE6B974F-B2AE-0B44-B860-B8D6D385B52C}"/>
                  </a:ext>
                </a:extLst>
              </p:cNvPr>
              <p:cNvSpPr/>
              <p:nvPr/>
            </p:nvSpPr>
            <p:spPr>
              <a:xfrm>
                <a:off x="8355068" y="-144452"/>
                <a:ext cx="3816028" cy="3266136"/>
              </a:xfrm>
              <a:prstGeom prst="hexagon">
                <a:avLst/>
              </a:prstGeom>
              <a:gradFill>
                <a:gsLst>
                  <a:gs pos="29000">
                    <a:srgbClr val="B59F1B"/>
                  </a:gs>
                  <a:gs pos="69000">
                    <a:schemeClr val="accent5">
                      <a:lumMod val="75000"/>
                    </a:schemeClr>
                  </a:gs>
                  <a:gs pos="88000">
                    <a:srgbClr val="FFC000"/>
                  </a:gs>
                </a:gsLst>
                <a:lin ang="5400000" scaled="1"/>
              </a:gradFill>
              <a:ln>
                <a:gradFill>
                  <a:gsLst>
                    <a:gs pos="0">
                      <a:schemeClr val="accent2">
                        <a:lumMod val="75000"/>
                      </a:schemeClr>
                    </a:gs>
                    <a:gs pos="100000">
                      <a:srgbClr val="FFC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73" name="Groep 72">
                <a:extLst>
                  <a:ext uri="{FF2B5EF4-FFF2-40B4-BE49-F238E27FC236}">
                    <a16:creationId xmlns:a16="http://schemas.microsoft.com/office/drawing/2014/main" id="{594B3022-D2A5-B142-BAFB-D122FB7F663F}"/>
                  </a:ext>
                </a:extLst>
              </p:cNvPr>
              <p:cNvGrpSpPr/>
              <p:nvPr/>
            </p:nvGrpSpPr>
            <p:grpSpPr>
              <a:xfrm>
                <a:off x="8719000" y="602251"/>
                <a:ext cx="3096755" cy="1959321"/>
                <a:chOff x="5508293" y="1824312"/>
                <a:chExt cx="3096755" cy="1959321"/>
              </a:xfrm>
            </p:grpSpPr>
            <p:sp>
              <p:nvSpPr>
                <p:cNvPr id="80" name="Zeshoek 79">
                  <a:extLst>
                    <a:ext uri="{FF2B5EF4-FFF2-40B4-BE49-F238E27FC236}">
                      <a16:creationId xmlns:a16="http://schemas.microsoft.com/office/drawing/2014/main" id="{F8B82785-431E-B348-80CD-1708B87EE5D3}"/>
                    </a:ext>
                  </a:extLst>
                </p:cNvPr>
                <p:cNvSpPr/>
                <p:nvPr/>
              </p:nvSpPr>
              <p:spPr>
                <a:xfrm>
                  <a:off x="7397573" y="2805928"/>
                  <a:ext cx="1207475" cy="977705"/>
                </a:xfrm>
                <a:prstGeom prst="hexagon">
                  <a:avLst/>
                </a:prstGeom>
                <a:gradFill flip="none" rotWithShape="1">
                  <a:gsLst>
                    <a:gs pos="59500">
                      <a:srgbClr val="FFC000"/>
                    </a:gs>
                    <a:gs pos="50000">
                      <a:srgbClr val="81C624"/>
                    </a:gs>
                    <a:gs pos="69000">
                      <a:schemeClr val="bg1">
                        <a:lumMod val="85000"/>
                      </a:schemeClr>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Modelleren</a:t>
                  </a:r>
                </a:p>
                <a:p>
                  <a:pPr algn="ctr"/>
                  <a:r>
                    <a:rPr lang="nl-BE" sz="700">
                      <a:solidFill>
                        <a:schemeClr val="bg1"/>
                      </a:solidFill>
                    </a:rPr>
                    <a:t>Simuleren</a:t>
                  </a:r>
                </a:p>
              </p:txBody>
            </p:sp>
            <p:sp>
              <p:nvSpPr>
                <p:cNvPr id="81" name="Zeshoek 80">
                  <a:extLst>
                    <a:ext uri="{FF2B5EF4-FFF2-40B4-BE49-F238E27FC236}">
                      <a16:creationId xmlns:a16="http://schemas.microsoft.com/office/drawing/2014/main" id="{BC5D7CA6-AF3C-B341-A634-0F8558FB9523}"/>
                    </a:ext>
                  </a:extLst>
                </p:cNvPr>
                <p:cNvSpPr/>
                <p:nvPr/>
              </p:nvSpPr>
              <p:spPr>
                <a:xfrm>
                  <a:off x="5508293" y="1824312"/>
                  <a:ext cx="1207475" cy="977705"/>
                </a:xfrm>
                <a:prstGeom prst="hexagon">
                  <a:avLst/>
                </a:prstGeom>
                <a:gradFill flip="none" rotWithShape="1">
                  <a:gsLst>
                    <a:gs pos="31000">
                      <a:srgbClr val="81C624">
                        <a:lumMod val="97000"/>
                      </a:srgbClr>
                    </a:gs>
                    <a:gs pos="71000">
                      <a:schemeClr val="bg1">
                        <a:lumMod val="85000"/>
                      </a:schemeClr>
                    </a:gs>
                    <a:gs pos="28000">
                      <a:srgbClr val="BBBC50"/>
                    </a:gs>
                    <a:gs pos="20000">
                      <a:schemeClr val="tx2">
                        <a:lumMod val="60000"/>
                        <a:lumOff val="40000"/>
                      </a:schemeClr>
                    </a:gs>
                    <a:gs pos="59000">
                      <a:schemeClr val="accent5">
                        <a:lumMod val="75000"/>
                      </a:schemeClr>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Prototype</a:t>
                  </a:r>
                </a:p>
              </p:txBody>
            </p:sp>
            <p:sp>
              <p:nvSpPr>
                <p:cNvPr id="85" name="Zeshoek 84">
                  <a:extLst>
                    <a:ext uri="{FF2B5EF4-FFF2-40B4-BE49-F238E27FC236}">
                      <a16:creationId xmlns:a16="http://schemas.microsoft.com/office/drawing/2014/main" id="{13549E5C-5B24-7841-B855-BA50CCC1B25D}"/>
                    </a:ext>
                  </a:extLst>
                </p:cNvPr>
                <p:cNvSpPr/>
                <p:nvPr/>
              </p:nvSpPr>
              <p:spPr>
                <a:xfrm>
                  <a:off x="6456396" y="2314738"/>
                  <a:ext cx="1188223" cy="974558"/>
                </a:xfrm>
                <a:prstGeom prst="hexagon">
                  <a:avLst/>
                </a:prstGeom>
                <a:gradFill flip="none" rotWithShape="1">
                  <a:gsLst>
                    <a:gs pos="59000">
                      <a:schemeClr val="accent2">
                        <a:lumMod val="75000"/>
                      </a:schemeClr>
                    </a:gs>
                    <a:gs pos="54000">
                      <a:srgbClr val="FFC000"/>
                    </a:gs>
                    <a:gs pos="46000">
                      <a:schemeClr val="tx2">
                        <a:lumMod val="60000"/>
                        <a:lumOff val="40000"/>
                      </a:schemeClr>
                    </a:gs>
                    <a:gs pos="26000">
                      <a:srgbClr val="5FBE30"/>
                    </a:gs>
                    <a:gs pos="37000">
                      <a:schemeClr val="accent5">
                        <a:lumMod val="75000"/>
                      </a:schemeClr>
                    </a:gs>
                    <a:gs pos="66000">
                      <a:schemeClr val="bg1">
                        <a:lumMod val="85000"/>
                      </a:schemeClr>
                    </a:gs>
                  </a:gsLst>
                  <a:path path="circle">
                    <a:fillToRect l="50000" t="50000" r="50000" b="50000"/>
                  </a:path>
                  <a:tileRect/>
                </a:gradFill>
                <a:ln>
                  <a:gradFill>
                    <a:gsLst>
                      <a:gs pos="46000">
                        <a:schemeClr val="accent5">
                          <a:lumMod val="75000"/>
                        </a:schemeClr>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600">
                      <a:solidFill>
                        <a:schemeClr val="bg1"/>
                      </a:solidFill>
                    </a:rPr>
                    <a:t>Engineering</a:t>
                  </a:r>
                </a:p>
              </p:txBody>
            </p:sp>
          </p:grpSp>
          <p:sp>
            <p:nvSpPr>
              <p:cNvPr id="77" name="Zeshoek 76">
                <a:extLst>
                  <a:ext uri="{FF2B5EF4-FFF2-40B4-BE49-F238E27FC236}">
                    <a16:creationId xmlns:a16="http://schemas.microsoft.com/office/drawing/2014/main" id="{F49CB58A-C4F6-0A45-8FD3-20F0F598F3CB}"/>
                  </a:ext>
                </a:extLst>
              </p:cNvPr>
              <p:cNvSpPr/>
              <p:nvPr/>
            </p:nvSpPr>
            <p:spPr>
              <a:xfrm>
                <a:off x="9672248" y="126913"/>
                <a:ext cx="1207475" cy="977705"/>
              </a:xfrm>
              <a:prstGeom prst="hexagon">
                <a:avLst/>
              </a:prstGeom>
              <a:gradFill flip="none" rotWithShape="1">
                <a:gsLst>
                  <a:gs pos="53000">
                    <a:srgbClr val="FFC000"/>
                  </a:gs>
                  <a:gs pos="63000">
                    <a:schemeClr val="accent2">
                      <a:lumMod val="75000"/>
                    </a:schemeClr>
                  </a:gs>
                  <a:gs pos="57000">
                    <a:srgbClr val="81C624"/>
                  </a:gs>
                  <a:gs pos="69000">
                    <a:schemeClr val="bg1">
                      <a:lumMod val="85000"/>
                    </a:schemeClr>
                  </a:gs>
                </a:gsLst>
                <a:path path="circle">
                  <a:fillToRect l="50000" t="50000" r="50000" b="50000"/>
                </a:path>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STEM-concepten</a:t>
                </a:r>
              </a:p>
            </p:txBody>
          </p:sp>
          <p:sp>
            <p:nvSpPr>
              <p:cNvPr id="78" name="Zeshoek 77">
                <a:extLst>
                  <a:ext uri="{FF2B5EF4-FFF2-40B4-BE49-F238E27FC236}">
                    <a16:creationId xmlns:a16="http://schemas.microsoft.com/office/drawing/2014/main" id="{1C9C340F-FFDB-4F45-9A88-6769505EB661}"/>
                  </a:ext>
                </a:extLst>
              </p:cNvPr>
              <p:cNvSpPr/>
              <p:nvPr/>
            </p:nvSpPr>
            <p:spPr>
              <a:xfrm>
                <a:off x="9657476" y="2072466"/>
                <a:ext cx="1207475" cy="977705"/>
              </a:xfrm>
              <a:prstGeom prst="hexagon">
                <a:avLst/>
              </a:prstGeom>
              <a:gradFill flip="none" rotWithShape="1">
                <a:gsLst>
                  <a:gs pos="59500">
                    <a:srgbClr val="FFC000"/>
                  </a:gs>
                  <a:gs pos="50000">
                    <a:srgbClr val="81C624"/>
                  </a:gs>
                  <a:gs pos="69000">
                    <a:schemeClr val="bg1">
                      <a:lumMod val="85000"/>
                    </a:schemeClr>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Onder-zoeken</a:t>
                </a:r>
              </a:p>
              <a:p>
                <a:pPr algn="ctr"/>
                <a:r>
                  <a:rPr lang="nl-BE" sz="700">
                    <a:solidFill>
                      <a:schemeClr val="bg1"/>
                    </a:solidFill>
                  </a:rPr>
                  <a:t> Wetensch. Methode</a:t>
                </a:r>
              </a:p>
            </p:txBody>
          </p:sp>
        </p:grpSp>
        <p:sp>
          <p:nvSpPr>
            <p:cNvPr id="86" name="Zeshoek 85">
              <a:extLst>
                <a:ext uri="{FF2B5EF4-FFF2-40B4-BE49-F238E27FC236}">
                  <a16:creationId xmlns:a16="http://schemas.microsoft.com/office/drawing/2014/main" id="{BFD58678-507C-D94E-A10D-5DAE5B2C1FAC}"/>
                </a:ext>
              </a:extLst>
            </p:cNvPr>
            <p:cNvSpPr/>
            <p:nvPr/>
          </p:nvSpPr>
          <p:spPr>
            <a:xfrm>
              <a:off x="1146447" y="2625953"/>
              <a:ext cx="944244" cy="773706"/>
            </a:xfrm>
            <a:prstGeom prst="hexagon">
              <a:avLst/>
            </a:prstGeom>
            <a:gradFill flip="none" rotWithShape="1">
              <a:gsLst>
                <a:gs pos="59500">
                  <a:srgbClr val="FFC000"/>
                </a:gs>
                <a:gs pos="50000">
                  <a:srgbClr val="81C624"/>
                </a:gs>
                <a:gs pos="69000">
                  <a:schemeClr val="bg1">
                    <a:lumMod val="85000"/>
                  </a:schemeClr>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Ontwerpen</a:t>
              </a:r>
            </a:p>
          </p:txBody>
        </p:sp>
        <p:sp>
          <p:nvSpPr>
            <p:cNvPr id="87" name="Zeshoek 86">
              <a:extLst>
                <a:ext uri="{FF2B5EF4-FFF2-40B4-BE49-F238E27FC236}">
                  <a16:creationId xmlns:a16="http://schemas.microsoft.com/office/drawing/2014/main" id="{F8E3B659-E60F-214A-A6CF-A2C7E534D106}"/>
                </a:ext>
              </a:extLst>
            </p:cNvPr>
            <p:cNvSpPr/>
            <p:nvPr/>
          </p:nvSpPr>
          <p:spPr>
            <a:xfrm>
              <a:off x="2650382" y="1840307"/>
              <a:ext cx="944244" cy="773706"/>
            </a:xfrm>
            <a:prstGeom prst="hexagon">
              <a:avLst/>
            </a:prstGeom>
            <a:gradFill flip="none" rotWithShape="1">
              <a:gsLst>
                <a:gs pos="31000">
                  <a:srgbClr val="81C624">
                    <a:lumMod val="97000"/>
                  </a:srgbClr>
                </a:gs>
                <a:gs pos="71000">
                  <a:schemeClr val="bg1">
                    <a:lumMod val="85000"/>
                  </a:schemeClr>
                </a:gs>
                <a:gs pos="28000">
                  <a:srgbClr val="BBBC50"/>
                </a:gs>
                <a:gs pos="20000">
                  <a:schemeClr val="tx2">
                    <a:lumMod val="60000"/>
                    <a:lumOff val="40000"/>
                  </a:schemeClr>
                </a:gs>
                <a:gs pos="59000">
                  <a:schemeClr val="accent5">
                    <a:lumMod val="75000"/>
                  </a:schemeClr>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Natuurlijke &amp; Technische Systemen-Processen</a:t>
              </a:r>
            </a:p>
          </p:txBody>
        </p:sp>
        <p:sp>
          <p:nvSpPr>
            <p:cNvPr id="60" name="Rechthoek 59">
              <a:extLst>
                <a:ext uri="{FF2B5EF4-FFF2-40B4-BE49-F238E27FC236}">
                  <a16:creationId xmlns:a16="http://schemas.microsoft.com/office/drawing/2014/main" id="{439BECE5-B8B6-E34E-9A93-C4C218DBD8E3}"/>
                </a:ext>
              </a:extLst>
            </p:cNvPr>
            <p:cNvSpPr/>
            <p:nvPr/>
          </p:nvSpPr>
          <p:spPr>
            <a:xfrm>
              <a:off x="1943486" y="1308060"/>
              <a:ext cx="849882" cy="11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900">
                  <a:solidFill>
                    <a:schemeClr val="bg1"/>
                  </a:solidFill>
                </a:rPr>
                <a:t>Context</a:t>
              </a:r>
            </a:p>
          </p:txBody>
        </p:sp>
      </p:grpSp>
      <p:cxnSp>
        <p:nvCxnSpPr>
          <p:cNvPr id="107" name="Rechte verbindingslijn met pijl 106">
            <a:extLst>
              <a:ext uri="{FF2B5EF4-FFF2-40B4-BE49-F238E27FC236}">
                <a16:creationId xmlns:a16="http://schemas.microsoft.com/office/drawing/2014/main" id="{2C404F07-D20B-4B44-BE8C-BD2E512CC9AE}"/>
              </a:ext>
            </a:extLst>
          </p:cNvPr>
          <p:cNvCxnSpPr>
            <a:cxnSpLocks/>
          </p:cNvCxnSpPr>
          <p:nvPr/>
        </p:nvCxnSpPr>
        <p:spPr>
          <a:xfrm>
            <a:off x="7046131" y="3213686"/>
            <a:ext cx="0" cy="224820"/>
          </a:xfrm>
          <a:prstGeom prst="straightConnector1">
            <a:avLst/>
          </a:prstGeom>
          <a:ln w="25400">
            <a:solidFill>
              <a:schemeClr val="accent5">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1" name="Afbeelding 110">
            <a:extLst>
              <a:ext uri="{FF2B5EF4-FFF2-40B4-BE49-F238E27FC236}">
                <a16:creationId xmlns:a16="http://schemas.microsoft.com/office/drawing/2014/main" id="{1E443DC4-BC9C-2144-B43F-7E987D908041}"/>
              </a:ext>
            </a:extLst>
          </p:cNvPr>
          <p:cNvPicPr>
            <a:picLocks noChangeAspect="1"/>
          </p:cNvPicPr>
          <p:nvPr/>
        </p:nvPicPr>
        <p:blipFill rotWithShape="1">
          <a:blip r:embed="rId3"/>
          <a:srcRect l="22208" r="23550" b="13785"/>
          <a:stretch/>
        </p:blipFill>
        <p:spPr>
          <a:xfrm>
            <a:off x="683926" y="2903855"/>
            <a:ext cx="2244436" cy="2669309"/>
          </a:xfrm>
          <a:prstGeom prst="rect">
            <a:avLst/>
          </a:prstGeom>
        </p:spPr>
      </p:pic>
      <p:pic>
        <p:nvPicPr>
          <p:cNvPr id="51" name="Afbeelding 50">
            <a:extLst>
              <a:ext uri="{FF2B5EF4-FFF2-40B4-BE49-F238E27FC236}">
                <a16:creationId xmlns:a16="http://schemas.microsoft.com/office/drawing/2014/main" id="{65900728-44B5-497F-96F3-E6BD57E01D52}"/>
              </a:ext>
            </a:extLst>
          </p:cNvPr>
          <p:cNvPicPr>
            <a:picLocks noChangeAspect="1"/>
          </p:cNvPicPr>
          <p:nvPr/>
        </p:nvPicPr>
        <p:blipFill rotWithShape="1">
          <a:blip r:embed="rId3"/>
          <a:srcRect t="92353" r="53801"/>
          <a:stretch/>
        </p:blipFill>
        <p:spPr>
          <a:xfrm>
            <a:off x="406202" y="5670222"/>
            <a:ext cx="2890407" cy="357971"/>
          </a:xfrm>
          <a:prstGeom prst="rect">
            <a:avLst/>
          </a:prstGeom>
        </p:spPr>
      </p:pic>
      <p:pic>
        <p:nvPicPr>
          <p:cNvPr id="52" name="Afbeelding 51">
            <a:extLst>
              <a:ext uri="{FF2B5EF4-FFF2-40B4-BE49-F238E27FC236}">
                <a16:creationId xmlns:a16="http://schemas.microsoft.com/office/drawing/2014/main" id="{706360F4-5225-4C36-884E-D4864A654961}"/>
              </a:ext>
            </a:extLst>
          </p:cNvPr>
          <p:cNvPicPr>
            <a:picLocks noChangeAspect="1"/>
          </p:cNvPicPr>
          <p:nvPr/>
        </p:nvPicPr>
        <p:blipFill rotWithShape="1">
          <a:blip r:embed="rId3"/>
          <a:srcRect l="47660" t="92354" b="-1725"/>
          <a:stretch/>
        </p:blipFill>
        <p:spPr>
          <a:xfrm>
            <a:off x="276821" y="6070248"/>
            <a:ext cx="3274575" cy="438709"/>
          </a:xfrm>
          <a:prstGeom prst="rect">
            <a:avLst/>
          </a:prstGeom>
        </p:spPr>
      </p:pic>
      <p:sp>
        <p:nvSpPr>
          <p:cNvPr id="53" name="Titel 2">
            <a:extLst>
              <a:ext uri="{FF2B5EF4-FFF2-40B4-BE49-F238E27FC236}">
                <a16:creationId xmlns:a16="http://schemas.microsoft.com/office/drawing/2014/main" id="{2CA52733-00ED-4B89-86DD-4BAFD191D9FE}"/>
              </a:ext>
            </a:extLst>
          </p:cNvPr>
          <p:cNvSpPr>
            <a:spLocks noGrp="1"/>
          </p:cNvSpPr>
          <p:nvPr>
            <p:ph type="title"/>
          </p:nvPr>
        </p:nvSpPr>
        <p:spPr>
          <a:xfrm>
            <a:off x="1259727" y="152053"/>
            <a:ext cx="3889880" cy="1143000"/>
          </a:xfrm>
        </p:spPr>
        <p:txBody>
          <a:bodyPr/>
          <a:lstStyle/>
          <a:p>
            <a:r>
              <a:rPr lang="nl-NL"/>
              <a:t>Opbouw van het leerplan</a:t>
            </a:r>
            <a:endParaRPr lang="nl-NL" u="sng"/>
          </a:p>
        </p:txBody>
      </p:sp>
    </p:spTree>
    <p:extLst>
      <p:ext uri="{BB962C8B-B14F-4D97-AF65-F5344CB8AC3E}">
        <p14:creationId xmlns:p14="http://schemas.microsoft.com/office/powerpoint/2010/main" val="17269849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70|15|21.8|24.7|13.1|17.6"/>
</p:tagLst>
</file>

<file path=ppt/theme/theme1.xml><?xml version="1.0" encoding="utf-8"?>
<a:theme xmlns:a="http://schemas.openxmlformats.org/drawingml/2006/main" name="2_kathondvla_09-2018">
  <a:themeElements>
    <a:clrScheme name="Katholiek Onderwijs Vlaanderen 2020">
      <a:dk1>
        <a:sysClr val="windowText" lastClr="000000"/>
      </a:dk1>
      <a:lt1>
        <a:sysClr val="window" lastClr="FFFFFF"/>
      </a:lt1>
      <a:dk2>
        <a:srgbClr val="EC7D23"/>
      </a:dk2>
      <a:lt2>
        <a:srgbClr val="F1DE00"/>
      </a:lt2>
      <a:accent1>
        <a:srgbClr val="AE2081"/>
      </a:accent1>
      <a:accent2>
        <a:srgbClr val="EC7D23"/>
      </a:accent2>
      <a:accent3>
        <a:srgbClr val="A8AF37"/>
      </a:accent3>
      <a:accent4>
        <a:srgbClr val="4CBCC5"/>
      </a:accent4>
      <a:accent5>
        <a:srgbClr val="116CA8"/>
      </a:accent5>
      <a:accent6>
        <a:srgbClr val="82B863"/>
      </a:accent6>
      <a:hlink>
        <a:srgbClr val="0000FF"/>
      </a:hlink>
      <a:folHlink>
        <a:srgbClr val="92D050"/>
      </a:folHlink>
    </a:clrScheme>
    <a:fontScheme name="KathOndVla">
      <a:majorFont>
        <a:latin typeface="Trebuchet MS"/>
        <a:ea typeface=""/>
        <a:cs typeface=""/>
      </a:majorFont>
      <a:minorFont>
        <a:latin typeface="Trebuchet MS"/>
        <a:ea typeface=""/>
        <a:cs typeface=""/>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2" id="{0883D5D5-A473-45CB-8B60-F74B97158E2A}" vid="{06EB8E5B-BFDA-4BEA-9025-2D1FC10FDDAB}"/>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56B8CCC4234DD47B6E70511E5D8F970" ma:contentTypeVersion="4" ma:contentTypeDescription="Create a new document." ma:contentTypeScope="" ma:versionID="c269b148173f53b883f2b693604c1b70">
  <xsd:schema xmlns:xsd="http://www.w3.org/2001/XMLSchema" xmlns:xs="http://www.w3.org/2001/XMLSchema" xmlns:p="http://schemas.microsoft.com/office/2006/metadata/properties" xmlns:ns2="9cf56492-a379-40c1-ad7e-9a960465ff9d" targetNamespace="http://schemas.microsoft.com/office/2006/metadata/properties" ma:root="true" ma:fieldsID="9fa934713dd81f2cacd2509d91384284" ns2:_="">
    <xsd:import namespace="9cf56492-a379-40c1-ad7e-9a960465ff9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f56492-a379-40c1-ad7e-9a960465ff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F8F60E-171B-4862-9151-0A31C577AF56}">
  <ds:schemaRefs>
    <ds:schemaRef ds:uri="9cf56492-a379-40c1-ad7e-9a960465ff9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330C2D2-FC48-4558-9F7D-35B455AE311B}">
  <ds:schemaRefs>
    <ds:schemaRef ds:uri="9cf56492-a379-40c1-ad7e-9a960465ff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4A29E16-3795-4188-86E6-75C06D3117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3211</TotalTime>
  <Words>3066</Words>
  <Application>Microsoft Office PowerPoint</Application>
  <PresentationFormat>Breedbeeld</PresentationFormat>
  <Paragraphs>659</Paragraphs>
  <Slides>45</Slides>
  <Notes>14</Notes>
  <HiddenSlides>0</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45</vt:i4>
      </vt:variant>
    </vt:vector>
  </HeadingPairs>
  <TitlesOfParts>
    <vt:vector size="55" baseType="lpstr">
      <vt:lpstr>Arial</vt:lpstr>
      <vt:lpstr>Calibri</vt:lpstr>
      <vt:lpstr>Calibri Light</vt:lpstr>
      <vt:lpstr>Courier New</vt:lpstr>
      <vt:lpstr>Symbol</vt:lpstr>
      <vt:lpstr>Trebuchet MS</vt:lpstr>
      <vt:lpstr>Wingdings</vt:lpstr>
      <vt:lpstr>Zapf Dingbats</vt:lpstr>
      <vt:lpstr>2_kathondvla_09-2018</vt:lpstr>
      <vt:lpstr>Kantoorthema</vt:lpstr>
      <vt:lpstr>Technologische Wetenschappen</vt:lpstr>
      <vt:lpstr>PowerPoint-presentatie</vt:lpstr>
      <vt:lpstr>Verdiepende sessie leerpad modernisering so</vt:lpstr>
      <vt:lpstr>Het leerplan Technologische Wetenschappen - modellessentabel</vt:lpstr>
      <vt:lpstr>Het leerplan Technologische Wetenschappen – doorstroom 3de graad</vt:lpstr>
      <vt:lpstr>Krachtlijnen D-finaliteit </vt:lpstr>
      <vt:lpstr>Het leerplan Technologische Wetenschappen – tijdsindicatie leerplandelen</vt:lpstr>
      <vt:lpstr>Opbouw van het leerplan</vt:lpstr>
      <vt:lpstr>Opbouw van het leerplan</vt:lpstr>
      <vt:lpstr>Opbouw van het leerplan: formularium</vt:lpstr>
      <vt:lpstr>Opbouw van het leerplan: lexicon</vt:lpstr>
      <vt:lpstr>Opbouw van het leerplandoel</vt:lpstr>
      <vt:lpstr>Opbouw van het leerplan: diepgang</vt:lpstr>
      <vt:lpstr>Opbouw van het leerplan: diepgang</vt:lpstr>
      <vt:lpstr>Opbouw van het leerplan: diepgang</vt:lpstr>
      <vt:lpstr>Opbouw van het leerplan: diepgang</vt:lpstr>
      <vt:lpstr>Opbouw van het leerplan: diepgang</vt:lpstr>
      <vt:lpstr>Opbouw van het leerplan: diepgang</vt:lpstr>
      <vt:lpstr>Doelen engineering LPD 1-10</vt:lpstr>
      <vt:lpstr>Doelen engineering LPD 1-10</vt:lpstr>
      <vt:lpstr>Doelen engineering LPD 1-10</vt:lpstr>
      <vt:lpstr>Doelen engineering LPD 1-10</vt:lpstr>
      <vt:lpstr>Doelen engineering LPD 1-10</vt:lpstr>
      <vt:lpstr>Doelen engineering LPD 1-10</vt:lpstr>
      <vt:lpstr>Doelen engineering LPD 1-10</vt:lpstr>
      <vt:lpstr>Doelen technologische wetenschappen LPD 11-33</vt:lpstr>
      <vt:lpstr>Doelen technologische wetenschappen LPD 11-33</vt:lpstr>
      <vt:lpstr>Doelen technologische wetenschappen LPD 11-33</vt:lpstr>
      <vt:lpstr>Doelen technologische wetenschappen lpd 11-33</vt:lpstr>
      <vt:lpstr>Doelen technologische wetenschappen LPD 11-33</vt:lpstr>
      <vt:lpstr>Doelen technologische wetenschappen LPD 11-33</vt:lpstr>
      <vt:lpstr>Doelen technologische wetenschappen lpd 11-33</vt:lpstr>
      <vt:lpstr>Doelen technologische wetenschappen LPD 11-33</vt:lpstr>
      <vt:lpstr>Doelen technologische wetenschappen LPD 11-33</vt:lpstr>
      <vt:lpstr>Doelen technologische wetenschappen LPD 11-33</vt:lpstr>
      <vt:lpstr>Doelen technologische wetenschappen lpd 11-33</vt:lpstr>
      <vt:lpstr>Doelen technologische wetenschappen LPD 11-33</vt:lpstr>
      <vt:lpstr>Doelen chemie LPD 34-62</vt:lpstr>
      <vt:lpstr>Organisatie realisatie leerplan</vt:lpstr>
      <vt:lpstr>Voorbeeldproject</vt:lpstr>
      <vt:lpstr>Doelen engineering LPD 1-10</vt:lpstr>
      <vt:lpstr>Doelen engineering LPD 1-10</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Mechanische technieken</dc:title>
  <dc:creator>Frank Remy</dc:creator>
  <cp:lastModifiedBy>Jo Desutter</cp:lastModifiedBy>
  <cp:revision>1</cp:revision>
  <dcterms:created xsi:type="dcterms:W3CDTF">2020-11-12T07:50:58Z</dcterms:created>
  <dcterms:modified xsi:type="dcterms:W3CDTF">2021-02-24T13:36:38Z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0x010100156B8CCC4234DD47B6E70511E5D8F970</vt:lpwstr>
  </property>
</Properties>
</file>